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notesSlides/notesSlide1.xml" ContentType="application/vnd.openxmlformats-officedocument.presentationml.notesSl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66" r:id="rId2"/>
    <p:sldId id="301" r:id="rId3"/>
    <p:sldId id="285" r:id="rId4"/>
    <p:sldId id="302" r:id="rId5"/>
    <p:sldId id="303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3" r:id="rId14"/>
    <p:sldId id="312" r:id="rId15"/>
    <p:sldId id="304" r:id="rId16"/>
    <p:sldId id="31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72" autoAdjust="0"/>
    <p:restoredTop sz="94660"/>
  </p:normalViewPr>
  <p:slideViewPr>
    <p:cSldViewPr snapToGrid="0">
      <p:cViewPr varScale="1">
        <p:scale>
          <a:sx n="74" d="100"/>
          <a:sy n="74" d="100"/>
        </p:scale>
        <p:origin x="8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3C5BF3-A63E-4ED6-AAEE-80EE014E7BE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457AF7-7934-469C-A55C-6542F6FF98F4}">
      <dgm:prSet phldrT="[Text]" custT="1"/>
      <dgm:spPr/>
      <dgm:t>
        <a:bodyPr/>
        <a:lstStyle/>
        <a:p>
          <a:r>
            <a:rPr lang="en-US" sz="1200" b="1" dirty="0" smtClean="0"/>
            <a:t>1- Formal Application</a:t>
          </a:r>
          <a:endParaRPr lang="en-US" sz="1200" b="1" dirty="0"/>
        </a:p>
      </dgm:t>
    </dgm:pt>
    <dgm:pt modelId="{52BE6B3C-66BB-48FF-B8E2-0BC77B2A4827}" type="parTrans" cxnId="{CE512900-5E5C-4782-831D-B3C728F15A9D}">
      <dgm:prSet/>
      <dgm:spPr/>
      <dgm:t>
        <a:bodyPr/>
        <a:lstStyle/>
        <a:p>
          <a:endParaRPr lang="en-US"/>
        </a:p>
      </dgm:t>
    </dgm:pt>
    <dgm:pt modelId="{F4F196D1-905F-4F33-89F4-1D067959C1E9}" type="sibTrans" cxnId="{CE512900-5E5C-4782-831D-B3C728F15A9D}">
      <dgm:prSet/>
      <dgm:spPr/>
      <dgm:t>
        <a:bodyPr/>
        <a:lstStyle/>
        <a:p>
          <a:endParaRPr lang="en-US"/>
        </a:p>
      </dgm:t>
    </dgm:pt>
    <dgm:pt modelId="{D38A03D8-679B-4229-9485-3D9E091E43C1}">
      <dgm:prSet phldrT="[Text]" custT="1"/>
      <dgm:spPr/>
      <dgm:t>
        <a:bodyPr/>
        <a:lstStyle/>
        <a:p>
          <a:r>
            <a:rPr lang="en-US" sz="1200" b="1" dirty="0" smtClean="0"/>
            <a:t>3- Eligibility Screening</a:t>
          </a:r>
          <a:endParaRPr lang="en-US" sz="1200" b="1" dirty="0"/>
        </a:p>
      </dgm:t>
    </dgm:pt>
    <dgm:pt modelId="{773E92A7-D2BF-4D64-B276-6564EE95A1F0}" type="parTrans" cxnId="{F6741875-9BE5-48C6-BBC7-FF5E8F781622}">
      <dgm:prSet/>
      <dgm:spPr/>
      <dgm:t>
        <a:bodyPr/>
        <a:lstStyle/>
        <a:p>
          <a:endParaRPr lang="en-US"/>
        </a:p>
      </dgm:t>
    </dgm:pt>
    <dgm:pt modelId="{DE843297-2F7A-4179-AC3E-79C97BAD4FF0}" type="sibTrans" cxnId="{F6741875-9BE5-48C6-BBC7-FF5E8F781622}">
      <dgm:prSet/>
      <dgm:spPr/>
      <dgm:t>
        <a:bodyPr/>
        <a:lstStyle/>
        <a:p>
          <a:endParaRPr lang="en-US" b="1" dirty="0">
            <a:solidFill>
              <a:srgbClr val="FF0000"/>
            </a:solidFill>
          </a:endParaRPr>
        </a:p>
      </dgm:t>
    </dgm:pt>
    <dgm:pt modelId="{6BEE1547-90E9-49DE-AD40-DC25D10D922D}">
      <dgm:prSet phldrT="[Text]" custT="1"/>
      <dgm:spPr/>
      <dgm:t>
        <a:bodyPr/>
        <a:lstStyle/>
        <a:p>
          <a:r>
            <a:rPr lang="en-US" sz="1200" b="1" dirty="0" smtClean="0"/>
            <a:t>4- Pre-Review Mentorshi</a:t>
          </a:r>
          <a:r>
            <a:rPr lang="en-US" sz="1400" b="1" dirty="0" smtClean="0"/>
            <a:t>p</a:t>
          </a:r>
          <a:endParaRPr lang="en-US" sz="1400" b="1" dirty="0"/>
        </a:p>
      </dgm:t>
    </dgm:pt>
    <dgm:pt modelId="{7E690508-F97F-4BB0-A352-3396F01579E5}" type="parTrans" cxnId="{A4D7DC04-5C15-4F7D-A96D-125CF6456561}">
      <dgm:prSet/>
      <dgm:spPr/>
      <dgm:t>
        <a:bodyPr/>
        <a:lstStyle/>
        <a:p>
          <a:endParaRPr lang="en-US"/>
        </a:p>
      </dgm:t>
    </dgm:pt>
    <dgm:pt modelId="{D1C09DD5-F21D-4768-B3F0-6261F2920479}" type="sibTrans" cxnId="{A4D7DC04-5C15-4F7D-A96D-125CF6456561}">
      <dgm:prSet/>
      <dgm:spPr/>
      <dgm:t>
        <a:bodyPr/>
        <a:lstStyle/>
        <a:p>
          <a:endParaRPr lang="en-US"/>
        </a:p>
      </dgm:t>
    </dgm:pt>
    <dgm:pt modelId="{0F9212F0-FDB6-450F-AA57-30375D50A0E6}">
      <dgm:prSet phldrT="[Text]" custT="1"/>
      <dgm:spPr/>
      <dgm:t>
        <a:bodyPr/>
        <a:lstStyle/>
        <a:p>
          <a:r>
            <a:rPr lang="en-US" sz="1200" b="1" dirty="0" smtClean="0"/>
            <a:t>5-Self Assessment Process</a:t>
          </a:r>
          <a:endParaRPr lang="en-US" sz="1200" b="1" dirty="0"/>
        </a:p>
      </dgm:t>
    </dgm:pt>
    <dgm:pt modelId="{7DE5112D-3647-47E6-976D-B20D281BE527}" type="parTrans" cxnId="{D04DC6DE-0672-498F-BDA4-C3B70C91F3BD}">
      <dgm:prSet/>
      <dgm:spPr/>
      <dgm:t>
        <a:bodyPr/>
        <a:lstStyle/>
        <a:p>
          <a:endParaRPr lang="en-US"/>
        </a:p>
      </dgm:t>
    </dgm:pt>
    <dgm:pt modelId="{13DAABFF-A019-43D7-AA12-A4340A1BB516}" type="sibTrans" cxnId="{D04DC6DE-0672-498F-BDA4-C3B70C91F3BD}">
      <dgm:prSet/>
      <dgm:spPr/>
      <dgm:t>
        <a:bodyPr/>
        <a:lstStyle/>
        <a:p>
          <a:endParaRPr lang="en-US"/>
        </a:p>
      </dgm:t>
    </dgm:pt>
    <dgm:pt modelId="{43834E0D-40DF-4285-AD38-9D6151F5D9BA}">
      <dgm:prSet phldrT="[Text]" custT="1"/>
      <dgm:spPr/>
      <dgm:t>
        <a:bodyPr/>
        <a:lstStyle/>
        <a:p>
          <a:r>
            <a:rPr lang="en-US" sz="1200" b="1" dirty="0" smtClean="0"/>
            <a:t>6-Peer Review Process</a:t>
          </a:r>
          <a:endParaRPr lang="en-US" sz="1200" b="1" dirty="0"/>
        </a:p>
      </dgm:t>
    </dgm:pt>
    <dgm:pt modelId="{6CBD08CD-A3C2-411D-A47C-19B83E3AED19}" type="parTrans" cxnId="{9D5D9E85-DC67-4214-9670-03B4C5705960}">
      <dgm:prSet/>
      <dgm:spPr/>
      <dgm:t>
        <a:bodyPr/>
        <a:lstStyle/>
        <a:p>
          <a:endParaRPr lang="en-US"/>
        </a:p>
      </dgm:t>
    </dgm:pt>
    <dgm:pt modelId="{286C0EAC-54E1-4698-AA35-82E81CB72087}" type="sibTrans" cxnId="{9D5D9E85-DC67-4214-9670-03B4C5705960}">
      <dgm:prSet/>
      <dgm:spPr/>
      <dgm:t>
        <a:bodyPr/>
        <a:lstStyle/>
        <a:p>
          <a:endParaRPr lang="en-US"/>
        </a:p>
      </dgm:t>
    </dgm:pt>
    <dgm:pt modelId="{31A3447A-D9FD-4EA4-8AA3-C349D8C9B7AB}">
      <dgm:prSet phldrT="[Text]" custT="1"/>
      <dgm:spPr/>
      <dgm:t>
        <a:bodyPr/>
        <a:lstStyle/>
        <a:p>
          <a:r>
            <a:rPr lang="en-US" sz="1200" b="1" dirty="0" smtClean="0"/>
            <a:t>7-Accreditation Decision </a:t>
          </a:r>
          <a:endParaRPr lang="en-US" sz="1200" b="1" dirty="0"/>
        </a:p>
      </dgm:t>
    </dgm:pt>
    <dgm:pt modelId="{94E33BD3-9AE3-4D32-8BCD-7623DC23D53A}" type="parTrans" cxnId="{C5DE6551-1894-4065-B8B8-4E7B730B6017}">
      <dgm:prSet/>
      <dgm:spPr/>
      <dgm:t>
        <a:bodyPr/>
        <a:lstStyle/>
        <a:p>
          <a:endParaRPr lang="en-US"/>
        </a:p>
      </dgm:t>
    </dgm:pt>
    <dgm:pt modelId="{3AEF000C-1AD3-4813-80D3-9EE96BE01F1C}" type="sibTrans" cxnId="{C5DE6551-1894-4065-B8B8-4E7B730B6017}">
      <dgm:prSet/>
      <dgm:spPr/>
      <dgm:t>
        <a:bodyPr/>
        <a:lstStyle/>
        <a:p>
          <a:endParaRPr lang="en-US"/>
        </a:p>
      </dgm:t>
    </dgm:pt>
    <dgm:pt modelId="{94A75FA9-74EE-45D2-AF3D-D8BFBBB57556}">
      <dgm:prSet phldrT="[Text]" custT="1"/>
      <dgm:spPr/>
      <dgm:t>
        <a:bodyPr/>
        <a:lstStyle/>
        <a:p>
          <a:r>
            <a:rPr lang="en-US" sz="1200" b="1" dirty="0" smtClean="0"/>
            <a:t>2- Pre-Eligibility Mentorship</a:t>
          </a:r>
          <a:endParaRPr lang="en-US" sz="1200" b="1" dirty="0"/>
        </a:p>
      </dgm:t>
    </dgm:pt>
    <dgm:pt modelId="{CFE04F2F-63A2-49FD-B08D-AF986F26F1EB}" type="parTrans" cxnId="{3951535A-46D2-49CB-BBF9-710BF4475311}">
      <dgm:prSet/>
      <dgm:spPr/>
      <dgm:t>
        <a:bodyPr/>
        <a:lstStyle/>
        <a:p>
          <a:endParaRPr lang="en-US"/>
        </a:p>
      </dgm:t>
    </dgm:pt>
    <dgm:pt modelId="{34D9B02B-AE1C-4BCD-AB8E-E685FF8117F2}" type="sibTrans" cxnId="{3951535A-46D2-49CB-BBF9-710BF4475311}">
      <dgm:prSet/>
      <dgm:spPr/>
      <dgm:t>
        <a:bodyPr/>
        <a:lstStyle/>
        <a:p>
          <a:endParaRPr lang="en-US"/>
        </a:p>
      </dgm:t>
    </dgm:pt>
    <dgm:pt modelId="{E2DB0D3A-99FD-4FA3-B095-6B7CC494BB6D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sz="1200" b="1" dirty="0" smtClean="0"/>
            <a:t>8-Continuous Review (Re-accreditation/ Revisit</a:t>
          </a:r>
          <a:endParaRPr lang="en-US" sz="1200" b="1" dirty="0"/>
        </a:p>
      </dgm:t>
    </dgm:pt>
    <dgm:pt modelId="{732AB5B4-B325-4940-9E99-0391082C0DB4}" type="parTrans" cxnId="{7FFA69BD-9163-4F15-ADB2-545962BE44E1}">
      <dgm:prSet/>
      <dgm:spPr/>
      <dgm:t>
        <a:bodyPr/>
        <a:lstStyle/>
        <a:p>
          <a:endParaRPr lang="en-US"/>
        </a:p>
      </dgm:t>
    </dgm:pt>
    <dgm:pt modelId="{B05F69D6-951E-4DCC-A3D7-131A26D7E070}" type="sibTrans" cxnId="{7FFA69BD-9163-4F15-ADB2-545962BE44E1}">
      <dgm:prSet/>
      <dgm:spPr/>
      <dgm:t>
        <a:bodyPr/>
        <a:lstStyle/>
        <a:p>
          <a:endParaRPr lang="en-US"/>
        </a:p>
      </dgm:t>
    </dgm:pt>
    <dgm:pt modelId="{441290F7-E6AB-4615-8621-6CDB6834B8F9}" type="pres">
      <dgm:prSet presAssocID="{783C5BF3-A63E-4ED6-AAEE-80EE014E7BE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F82373-45F3-4482-993A-26EBDCE52F34}" type="pres">
      <dgm:prSet presAssocID="{E9457AF7-7934-469C-A55C-6542F6FF98F4}" presName="node" presStyleLbl="node1" presStyleIdx="0" presStyleCnt="8" custScaleX="1170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8C1293-8C14-4B32-B909-24E07759136D}" type="pres">
      <dgm:prSet presAssocID="{F4F196D1-905F-4F33-89F4-1D067959C1E9}" presName="sibTrans" presStyleLbl="sibTrans2D1" presStyleIdx="0" presStyleCnt="8"/>
      <dgm:spPr/>
      <dgm:t>
        <a:bodyPr/>
        <a:lstStyle/>
        <a:p>
          <a:endParaRPr lang="en-US"/>
        </a:p>
      </dgm:t>
    </dgm:pt>
    <dgm:pt modelId="{F59B996E-7548-45DB-8B81-D95A486A5616}" type="pres">
      <dgm:prSet presAssocID="{F4F196D1-905F-4F33-89F4-1D067959C1E9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74A0FBEB-7157-4BB8-BF04-F981F81D215B}" type="pres">
      <dgm:prSet presAssocID="{94A75FA9-74EE-45D2-AF3D-D8BFBBB57556}" presName="node" presStyleLbl="node1" presStyleIdx="1" presStyleCnt="8" custScaleX="1109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86854B-3547-4889-8B9D-CF124DA03B64}" type="pres">
      <dgm:prSet presAssocID="{34D9B02B-AE1C-4BCD-AB8E-E685FF8117F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52009A4-D781-4D90-9D97-C1470893FAB1}" type="pres">
      <dgm:prSet presAssocID="{34D9B02B-AE1C-4BCD-AB8E-E685FF8117F2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481DCECF-3508-4274-972E-63F772FC97C7}" type="pres">
      <dgm:prSet presAssocID="{D38A03D8-679B-4229-9485-3D9E091E43C1}" presName="node" presStyleLbl="node1" presStyleIdx="2" presStyleCnt="8" custScaleX="1210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C993CC-83BD-48FC-8037-746CFB7AAE46}" type="pres">
      <dgm:prSet presAssocID="{DE843297-2F7A-4179-AC3E-79C97BAD4FF0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ED75B5F-7C46-42A6-A587-3BDC87FC1799}" type="pres">
      <dgm:prSet presAssocID="{DE843297-2F7A-4179-AC3E-79C97BAD4FF0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D21D18F8-40C0-4C78-BF0B-4278CA194F2B}" type="pres">
      <dgm:prSet presAssocID="{6BEE1547-90E9-49DE-AD40-DC25D10D922D}" presName="node" presStyleLbl="node1" presStyleIdx="3" presStyleCnt="8" custScaleX="1217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A5860-DD46-42EA-997F-18444B5DA543}" type="pres">
      <dgm:prSet presAssocID="{D1C09DD5-F21D-4768-B3F0-6261F2920479}" presName="sibTrans" presStyleLbl="sibTrans2D1" presStyleIdx="3" presStyleCnt="8"/>
      <dgm:spPr/>
      <dgm:t>
        <a:bodyPr/>
        <a:lstStyle/>
        <a:p>
          <a:endParaRPr lang="en-US"/>
        </a:p>
      </dgm:t>
    </dgm:pt>
    <dgm:pt modelId="{4B51C2F8-A3E8-48CC-A338-C9ECA7396100}" type="pres">
      <dgm:prSet presAssocID="{D1C09DD5-F21D-4768-B3F0-6261F2920479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FC2A5271-A80B-4F45-BE49-7B89EEB97F4C}" type="pres">
      <dgm:prSet presAssocID="{0F9212F0-FDB6-450F-AA57-30375D50A0E6}" presName="node" presStyleLbl="node1" presStyleIdx="4" presStyleCnt="8" custScaleX="1230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3E679A-2A38-4B4B-B485-5136E611108D}" type="pres">
      <dgm:prSet presAssocID="{13DAABFF-A019-43D7-AA12-A4340A1BB516}" presName="sibTrans" presStyleLbl="sibTrans2D1" presStyleIdx="4" presStyleCnt="8"/>
      <dgm:spPr/>
      <dgm:t>
        <a:bodyPr/>
        <a:lstStyle/>
        <a:p>
          <a:endParaRPr lang="en-US"/>
        </a:p>
      </dgm:t>
    </dgm:pt>
    <dgm:pt modelId="{B089C67A-3200-4C81-BDD9-49127ECA09BD}" type="pres">
      <dgm:prSet presAssocID="{13DAABFF-A019-43D7-AA12-A4340A1BB516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CB8E8B8E-2D47-48AD-AC48-B99373127133}" type="pres">
      <dgm:prSet presAssocID="{43834E0D-40DF-4285-AD38-9D6151F5D9BA}" presName="node" presStyleLbl="node1" presStyleIdx="5" presStyleCnt="8" custScaleX="1213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855719-58FD-4D3C-A322-9D0D36B499E7}" type="pres">
      <dgm:prSet presAssocID="{286C0EAC-54E1-4698-AA35-82E81CB72087}" presName="sibTrans" presStyleLbl="sibTrans2D1" presStyleIdx="5" presStyleCnt="8"/>
      <dgm:spPr/>
      <dgm:t>
        <a:bodyPr/>
        <a:lstStyle/>
        <a:p>
          <a:endParaRPr lang="en-US"/>
        </a:p>
      </dgm:t>
    </dgm:pt>
    <dgm:pt modelId="{EE7C6DF0-8A07-49B2-AC41-7F3CAB010CFF}" type="pres">
      <dgm:prSet presAssocID="{286C0EAC-54E1-4698-AA35-82E81CB72087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C4C89F18-ADAE-4BC0-A5C8-698B10BC048C}" type="pres">
      <dgm:prSet presAssocID="{31A3447A-D9FD-4EA4-8AA3-C349D8C9B7AB}" presName="node" presStyleLbl="node1" presStyleIdx="6" presStyleCnt="8" custScaleX="1227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D3D162-036C-4DB6-A1DC-4CECED05966C}" type="pres">
      <dgm:prSet presAssocID="{3AEF000C-1AD3-4813-80D3-9EE96BE01F1C}" presName="sibTrans" presStyleLbl="sibTrans2D1" presStyleIdx="6" presStyleCnt="8"/>
      <dgm:spPr/>
      <dgm:t>
        <a:bodyPr/>
        <a:lstStyle/>
        <a:p>
          <a:endParaRPr lang="en-US"/>
        </a:p>
      </dgm:t>
    </dgm:pt>
    <dgm:pt modelId="{54E8DC9C-4607-4B1E-B707-FCE580D60943}" type="pres">
      <dgm:prSet presAssocID="{3AEF000C-1AD3-4813-80D3-9EE96BE01F1C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E04DC003-54D1-4AB2-AEAB-07AD7B89F4D3}" type="pres">
      <dgm:prSet presAssocID="{E2DB0D3A-99FD-4FA3-B095-6B7CC494BB6D}" presName="node" presStyleLbl="node1" presStyleIdx="7" presStyleCnt="8" custScaleX="1234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7BE235-97FF-4DA4-B9BF-71B5D8271DA9}" type="pres">
      <dgm:prSet presAssocID="{B05F69D6-951E-4DCC-A3D7-131A26D7E070}" presName="sibTrans" presStyleLbl="sibTrans2D1" presStyleIdx="7" presStyleCnt="8"/>
      <dgm:spPr/>
      <dgm:t>
        <a:bodyPr/>
        <a:lstStyle/>
        <a:p>
          <a:endParaRPr lang="en-US"/>
        </a:p>
      </dgm:t>
    </dgm:pt>
    <dgm:pt modelId="{9918DA4C-0F49-4433-A310-387F0BD27105}" type="pres">
      <dgm:prSet presAssocID="{B05F69D6-951E-4DCC-A3D7-131A26D7E070}" presName="connectorText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D642FC7F-68F7-434A-B270-2BCCA3E38229}" type="presOf" srcId="{286C0EAC-54E1-4698-AA35-82E81CB72087}" destId="{A8855719-58FD-4D3C-A322-9D0D36B499E7}" srcOrd="0" destOrd="0" presId="urn:microsoft.com/office/officeart/2005/8/layout/cycle2"/>
    <dgm:cxn modelId="{53652AB3-999B-460D-8A48-3A10299CDCD7}" type="presOf" srcId="{13DAABFF-A019-43D7-AA12-A4340A1BB516}" destId="{B089C67A-3200-4C81-BDD9-49127ECA09BD}" srcOrd="1" destOrd="0" presId="urn:microsoft.com/office/officeart/2005/8/layout/cycle2"/>
    <dgm:cxn modelId="{408FAB51-1112-48A1-BCEC-22F3B4CC6053}" type="presOf" srcId="{D38A03D8-679B-4229-9485-3D9E091E43C1}" destId="{481DCECF-3508-4274-972E-63F772FC97C7}" srcOrd="0" destOrd="0" presId="urn:microsoft.com/office/officeart/2005/8/layout/cycle2"/>
    <dgm:cxn modelId="{F6741875-9BE5-48C6-BBC7-FF5E8F781622}" srcId="{783C5BF3-A63E-4ED6-AAEE-80EE014E7BE4}" destId="{D38A03D8-679B-4229-9485-3D9E091E43C1}" srcOrd="2" destOrd="0" parTransId="{773E92A7-D2BF-4D64-B276-6564EE95A1F0}" sibTransId="{DE843297-2F7A-4179-AC3E-79C97BAD4FF0}"/>
    <dgm:cxn modelId="{3768A7BA-07DD-4659-BC60-BEFEC1314589}" type="presOf" srcId="{E2DB0D3A-99FD-4FA3-B095-6B7CC494BB6D}" destId="{E04DC003-54D1-4AB2-AEAB-07AD7B89F4D3}" srcOrd="0" destOrd="0" presId="urn:microsoft.com/office/officeart/2005/8/layout/cycle2"/>
    <dgm:cxn modelId="{D33186F8-0906-4B6D-A383-D37015E721B3}" type="presOf" srcId="{286C0EAC-54E1-4698-AA35-82E81CB72087}" destId="{EE7C6DF0-8A07-49B2-AC41-7F3CAB010CFF}" srcOrd="1" destOrd="0" presId="urn:microsoft.com/office/officeart/2005/8/layout/cycle2"/>
    <dgm:cxn modelId="{95889900-C37E-4D1A-82F3-C2FAFB027972}" type="presOf" srcId="{DE843297-2F7A-4179-AC3E-79C97BAD4FF0}" destId="{15C993CC-83BD-48FC-8037-746CFB7AAE46}" srcOrd="0" destOrd="0" presId="urn:microsoft.com/office/officeart/2005/8/layout/cycle2"/>
    <dgm:cxn modelId="{CF5EBC9E-F531-437F-B1C0-42895399BB8B}" type="presOf" srcId="{94A75FA9-74EE-45D2-AF3D-D8BFBBB57556}" destId="{74A0FBEB-7157-4BB8-BF04-F981F81D215B}" srcOrd="0" destOrd="0" presId="urn:microsoft.com/office/officeart/2005/8/layout/cycle2"/>
    <dgm:cxn modelId="{E2232BD7-1F93-464B-B8B3-5D4E9DF9707C}" type="presOf" srcId="{F4F196D1-905F-4F33-89F4-1D067959C1E9}" destId="{F59B996E-7548-45DB-8B81-D95A486A5616}" srcOrd="1" destOrd="0" presId="urn:microsoft.com/office/officeart/2005/8/layout/cycle2"/>
    <dgm:cxn modelId="{D04DC6DE-0672-498F-BDA4-C3B70C91F3BD}" srcId="{783C5BF3-A63E-4ED6-AAEE-80EE014E7BE4}" destId="{0F9212F0-FDB6-450F-AA57-30375D50A0E6}" srcOrd="4" destOrd="0" parTransId="{7DE5112D-3647-47E6-976D-B20D281BE527}" sibTransId="{13DAABFF-A019-43D7-AA12-A4340A1BB516}"/>
    <dgm:cxn modelId="{1B207EF9-A05A-437F-8A97-1F7641D6912D}" type="presOf" srcId="{783C5BF3-A63E-4ED6-AAEE-80EE014E7BE4}" destId="{441290F7-E6AB-4615-8621-6CDB6834B8F9}" srcOrd="0" destOrd="0" presId="urn:microsoft.com/office/officeart/2005/8/layout/cycle2"/>
    <dgm:cxn modelId="{858B53F8-BF3F-4AD2-8D29-2E5F520D357A}" type="presOf" srcId="{31A3447A-D9FD-4EA4-8AA3-C349D8C9B7AB}" destId="{C4C89F18-ADAE-4BC0-A5C8-698B10BC048C}" srcOrd="0" destOrd="0" presId="urn:microsoft.com/office/officeart/2005/8/layout/cycle2"/>
    <dgm:cxn modelId="{A4D7DC04-5C15-4F7D-A96D-125CF6456561}" srcId="{783C5BF3-A63E-4ED6-AAEE-80EE014E7BE4}" destId="{6BEE1547-90E9-49DE-AD40-DC25D10D922D}" srcOrd="3" destOrd="0" parTransId="{7E690508-F97F-4BB0-A352-3396F01579E5}" sibTransId="{D1C09DD5-F21D-4768-B3F0-6261F2920479}"/>
    <dgm:cxn modelId="{4991AABD-4DEA-4722-8E5B-961997CB6698}" type="presOf" srcId="{3AEF000C-1AD3-4813-80D3-9EE96BE01F1C}" destId="{54E8DC9C-4607-4B1E-B707-FCE580D60943}" srcOrd="1" destOrd="0" presId="urn:microsoft.com/office/officeart/2005/8/layout/cycle2"/>
    <dgm:cxn modelId="{5177FA80-F43E-40D0-AADA-5FC817F8017C}" type="presOf" srcId="{34D9B02B-AE1C-4BCD-AB8E-E685FF8117F2}" destId="{E52009A4-D781-4D90-9D97-C1470893FAB1}" srcOrd="1" destOrd="0" presId="urn:microsoft.com/office/officeart/2005/8/layout/cycle2"/>
    <dgm:cxn modelId="{2853F4F5-6067-4C34-BCBF-49E3AB51B2AE}" type="presOf" srcId="{B05F69D6-951E-4DCC-A3D7-131A26D7E070}" destId="{387BE235-97FF-4DA4-B9BF-71B5D8271DA9}" srcOrd="0" destOrd="0" presId="urn:microsoft.com/office/officeart/2005/8/layout/cycle2"/>
    <dgm:cxn modelId="{5B9B1111-7696-49AA-81B1-1BED3216D09B}" type="presOf" srcId="{3AEF000C-1AD3-4813-80D3-9EE96BE01F1C}" destId="{33D3D162-036C-4DB6-A1DC-4CECED05966C}" srcOrd="0" destOrd="0" presId="urn:microsoft.com/office/officeart/2005/8/layout/cycle2"/>
    <dgm:cxn modelId="{6A6E7A5F-7C41-434E-B301-A619E511F606}" type="presOf" srcId="{D1C09DD5-F21D-4768-B3F0-6261F2920479}" destId="{51FA5860-DD46-42EA-997F-18444B5DA543}" srcOrd="0" destOrd="0" presId="urn:microsoft.com/office/officeart/2005/8/layout/cycle2"/>
    <dgm:cxn modelId="{3951535A-46D2-49CB-BBF9-710BF4475311}" srcId="{783C5BF3-A63E-4ED6-AAEE-80EE014E7BE4}" destId="{94A75FA9-74EE-45D2-AF3D-D8BFBBB57556}" srcOrd="1" destOrd="0" parTransId="{CFE04F2F-63A2-49FD-B08D-AF986F26F1EB}" sibTransId="{34D9B02B-AE1C-4BCD-AB8E-E685FF8117F2}"/>
    <dgm:cxn modelId="{CE512900-5E5C-4782-831D-B3C728F15A9D}" srcId="{783C5BF3-A63E-4ED6-AAEE-80EE014E7BE4}" destId="{E9457AF7-7934-469C-A55C-6542F6FF98F4}" srcOrd="0" destOrd="0" parTransId="{52BE6B3C-66BB-48FF-B8E2-0BC77B2A4827}" sibTransId="{F4F196D1-905F-4F33-89F4-1D067959C1E9}"/>
    <dgm:cxn modelId="{53F6ECAB-3E2E-4F6A-8BF0-6D91E80C740A}" type="presOf" srcId="{E9457AF7-7934-469C-A55C-6542F6FF98F4}" destId="{BCF82373-45F3-4482-993A-26EBDCE52F34}" srcOrd="0" destOrd="0" presId="urn:microsoft.com/office/officeart/2005/8/layout/cycle2"/>
    <dgm:cxn modelId="{7FFA69BD-9163-4F15-ADB2-545962BE44E1}" srcId="{783C5BF3-A63E-4ED6-AAEE-80EE014E7BE4}" destId="{E2DB0D3A-99FD-4FA3-B095-6B7CC494BB6D}" srcOrd="7" destOrd="0" parTransId="{732AB5B4-B325-4940-9E99-0391082C0DB4}" sibTransId="{B05F69D6-951E-4DCC-A3D7-131A26D7E070}"/>
    <dgm:cxn modelId="{D75C69F6-4A4C-4A9F-8BEF-9B5770D6309C}" type="presOf" srcId="{43834E0D-40DF-4285-AD38-9D6151F5D9BA}" destId="{CB8E8B8E-2D47-48AD-AC48-B99373127133}" srcOrd="0" destOrd="0" presId="urn:microsoft.com/office/officeart/2005/8/layout/cycle2"/>
    <dgm:cxn modelId="{8CDA240F-9B25-48D4-9CF8-FE27B40B227D}" type="presOf" srcId="{0F9212F0-FDB6-450F-AA57-30375D50A0E6}" destId="{FC2A5271-A80B-4F45-BE49-7B89EEB97F4C}" srcOrd="0" destOrd="0" presId="urn:microsoft.com/office/officeart/2005/8/layout/cycle2"/>
    <dgm:cxn modelId="{C5DE6551-1894-4065-B8B8-4E7B730B6017}" srcId="{783C5BF3-A63E-4ED6-AAEE-80EE014E7BE4}" destId="{31A3447A-D9FD-4EA4-8AA3-C349D8C9B7AB}" srcOrd="6" destOrd="0" parTransId="{94E33BD3-9AE3-4D32-8BCD-7623DC23D53A}" sibTransId="{3AEF000C-1AD3-4813-80D3-9EE96BE01F1C}"/>
    <dgm:cxn modelId="{E73FF8DA-2CAA-4C89-B2FE-E43173C9C187}" type="presOf" srcId="{DE843297-2F7A-4179-AC3E-79C97BAD4FF0}" destId="{1ED75B5F-7C46-42A6-A587-3BDC87FC1799}" srcOrd="1" destOrd="0" presId="urn:microsoft.com/office/officeart/2005/8/layout/cycle2"/>
    <dgm:cxn modelId="{773E09F4-91C3-4A80-93F9-E35DD340A4A4}" type="presOf" srcId="{34D9B02B-AE1C-4BCD-AB8E-E685FF8117F2}" destId="{8286854B-3547-4889-8B9D-CF124DA03B64}" srcOrd="0" destOrd="0" presId="urn:microsoft.com/office/officeart/2005/8/layout/cycle2"/>
    <dgm:cxn modelId="{9D5D9E85-DC67-4214-9670-03B4C5705960}" srcId="{783C5BF3-A63E-4ED6-AAEE-80EE014E7BE4}" destId="{43834E0D-40DF-4285-AD38-9D6151F5D9BA}" srcOrd="5" destOrd="0" parTransId="{6CBD08CD-A3C2-411D-A47C-19B83E3AED19}" sibTransId="{286C0EAC-54E1-4698-AA35-82E81CB72087}"/>
    <dgm:cxn modelId="{D1E44EDF-5CCB-4B2F-822B-B7080E7E276A}" type="presOf" srcId="{6BEE1547-90E9-49DE-AD40-DC25D10D922D}" destId="{D21D18F8-40C0-4C78-BF0B-4278CA194F2B}" srcOrd="0" destOrd="0" presId="urn:microsoft.com/office/officeart/2005/8/layout/cycle2"/>
    <dgm:cxn modelId="{2692C135-C94A-4C44-AA7D-64F49C550651}" type="presOf" srcId="{D1C09DD5-F21D-4768-B3F0-6261F2920479}" destId="{4B51C2F8-A3E8-48CC-A338-C9ECA7396100}" srcOrd="1" destOrd="0" presId="urn:microsoft.com/office/officeart/2005/8/layout/cycle2"/>
    <dgm:cxn modelId="{8C3378BE-8561-4DA2-8BE5-55B98B22C48B}" type="presOf" srcId="{F4F196D1-905F-4F33-89F4-1D067959C1E9}" destId="{6D8C1293-8C14-4B32-B909-24E07759136D}" srcOrd="0" destOrd="0" presId="urn:microsoft.com/office/officeart/2005/8/layout/cycle2"/>
    <dgm:cxn modelId="{644A05D8-BE36-47EB-9B07-BD8208CA7A44}" type="presOf" srcId="{B05F69D6-951E-4DCC-A3D7-131A26D7E070}" destId="{9918DA4C-0F49-4433-A310-387F0BD27105}" srcOrd="1" destOrd="0" presId="urn:microsoft.com/office/officeart/2005/8/layout/cycle2"/>
    <dgm:cxn modelId="{42023E62-B3DB-4BCB-A2BA-212852C7AAA1}" type="presOf" srcId="{13DAABFF-A019-43D7-AA12-A4340A1BB516}" destId="{9F3E679A-2A38-4B4B-B485-5136E611108D}" srcOrd="0" destOrd="0" presId="urn:microsoft.com/office/officeart/2005/8/layout/cycle2"/>
    <dgm:cxn modelId="{B59A416F-5498-46C5-B255-1998A7F61AE8}" type="presParOf" srcId="{441290F7-E6AB-4615-8621-6CDB6834B8F9}" destId="{BCF82373-45F3-4482-993A-26EBDCE52F34}" srcOrd="0" destOrd="0" presId="urn:microsoft.com/office/officeart/2005/8/layout/cycle2"/>
    <dgm:cxn modelId="{E86B2FD1-C8A2-40F2-8E37-E970882555F0}" type="presParOf" srcId="{441290F7-E6AB-4615-8621-6CDB6834B8F9}" destId="{6D8C1293-8C14-4B32-B909-24E07759136D}" srcOrd="1" destOrd="0" presId="urn:microsoft.com/office/officeart/2005/8/layout/cycle2"/>
    <dgm:cxn modelId="{BABE7B37-5FCC-4D66-B091-BDBA531B8AD2}" type="presParOf" srcId="{6D8C1293-8C14-4B32-B909-24E07759136D}" destId="{F59B996E-7548-45DB-8B81-D95A486A5616}" srcOrd="0" destOrd="0" presId="urn:microsoft.com/office/officeart/2005/8/layout/cycle2"/>
    <dgm:cxn modelId="{BFDB3DB5-0C8A-4E79-A10A-C3173E223D1E}" type="presParOf" srcId="{441290F7-E6AB-4615-8621-6CDB6834B8F9}" destId="{74A0FBEB-7157-4BB8-BF04-F981F81D215B}" srcOrd="2" destOrd="0" presId="urn:microsoft.com/office/officeart/2005/8/layout/cycle2"/>
    <dgm:cxn modelId="{8F8DC8ED-0B86-456F-9DB0-52613973C91D}" type="presParOf" srcId="{441290F7-E6AB-4615-8621-6CDB6834B8F9}" destId="{8286854B-3547-4889-8B9D-CF124DA03B64}" srcOrd="3" destOrd="0" presId="urn:microsoft.com/office/officeart/2005/8/layout/cycle2"/>
    <dgm:cxn modelId="{57EA346B-124D-4DB9-9131-06C1B54C3C30}" type="presParOf" srcId="{8286854B-3547-4889-8B9D-CF124DA03B64}" destId="{E52009A4-D781-4D90-9D97-C1470893FAB1}" srcOrd="0" destOrd="0" presId="urn:microsoft.com/office/officeart/2005/8/layout/cycle2"/>
    <dgm:cxn modelId="{6890276E-9BA1-40B3-8021-A082DA8DE926}" type="presParOf" srcId="{441290F7-E6AB-4615-8621-6CDB6834B8F9}" destId="{481DCECF-3508-4274-972E-63F772FC97C7}" srcOrd="4" destOrd="0" presId="urn:microsoft.com/office/officeart/2005/8/layout/cycle2"/>
    <dgm:cxn modelId="{B67ED783-463F-41A6-B247-9FE2E28A9E89}" type="presParOf" srcId="{441290F7-E6AB-4615-8621-6CDB6834B8F9}" destId="{15C993CC-83BD-48FC-8037-746CFB7AAE46}" srcOrd="5" destOrd="0" presId="urn:microsoft.com/office/officeart/2005/8/layout/cycle2"/>
    <dgm:cxn modelId="{D8087531-2CF0-4225-828F-2F0B325A6FC9}" type="presParOf" srcId="{15C993CC-83BD-48FC-8037-746CFB7AAE46}" destId="{1ED75B5F-7C46-42A6-A587-3BDC87FC1799}" srcOrd="0" destOrd="0" presId="urn:microsoft.com/office/officeart/2005/8/layout/cycle2"/>
    <dgm:cxn modelId="{A4E7B5BD-1FD0-448D-93F8-F7ADD4F7A8B8}" type="presParOf" srcId="{441290F7-E6AB-4615-8621-6CDB6834B8F9}" destId="{D21D18F8-40C0-4C78-BF0B-4278CA194F2B}" srcOrd="6" destOrd="0" presId="urn:microsoft.com/office/officeart/2005/8/layout/cycle2"/>
    <dgm:cxn modelId="{7F882D66-4026-4131-9D6B-A77F34B1A747}" type="presParOf" srcId="{441290F7-E6AB-4615-8621-6CDB6834B8F9}" destId="{51FA5860-DD46-42EA-997F-18444B5DA543}" srcOrd="7" destOrd="0" presId="urn:microsoft.com/office/officeart/2005/8/layout/cycle2"/>
    <dgm:cxn modelId="{ECB02963-AB00-42F7-8171-089FA6CAF0FB}" type="presParOf" srcId="{51FA5860-DD46-42EA-997F-18444B5DA543}" destId="{4B51C2F8-A3E8-48CC-A338-C9ECA7396100}" srcOrd="0" destOrd="0" presId="urn:microsoft.com/office/officeart/2005/8/layout/cycle2"/>
    <dgm:cxn modelId="{D6468D3F-E6AC-4069-858D-0BEE4A31E036}" type="presParOf" srcId="{441290F7-E6AB-4615-8621-6CDB6834B8F9}" destId="{FC2A5271-A80B-4F45-BE49-7B89EEB97F4C}" srcOrd="8" destOrd="0" presId="urn:microsoft.com/office/officeart/2005/8/layout/cycle2"/>
    <dgm:cxn modelId="{24315B2A-020A-4706-86CA-2EA4C84B962E}" type="presParOf" srcId="{441290F7-E6AB-4615-8621-6CDB6834B8F9}" destId="{9F3E679A-2A38-4B4B-B485-5136E611108D}" srcOrd="9" destOrd="0" presId="urn:microsoft.com/office/officeart/2005/8/layout/cycle2"/>
    <dgm:cxn modelId="{EE670EA9-D0ED-4DAB-98F9-E6F89812DBDB}" type="presParOf" srcId="{9F3E679A-2A38-4B4B-B485-5136E611108D}" destId="{B089C67A-3200-4C81-BDD9-49127ECA09BD}" srcOrd="0" destOrd="0" presId="urn:microsoft.com/office/officeart/2005/8/layout/cycle2"/>
    <dgm:cxn modelId="{F398EDE3-86D8-4135-863C-704B8A8D92DE}" type="presParOf" srcId="{441290F7-E6AB-4615-8621-6CDB6834B8F9}" destId="{CB8E8B8E-2D47-48AD-AC48-B99373127133}" srcOrd="10" destOrd="0" presId="urn:microsoft.com/office/officeart/2005/8/layout/cycle2"/>
    <dgm:cxn modelId="{0B672282-34DC-44DD-A0A4-199F28B3B247}" type="presParOf" srcId="{441290F7-E6AB-4615-8621-6CDB6834B8F9}" destId="{A8855719-58FD-4D3C-A322-9D0D36B499E7}" srcOrd="11" destOrd="0" presId="urn:microsoft.com/office/officeart/2005/8/layout/cycle2"/>
    <dgm:cxn modelId="{1362EF72-FE4D-4D36-9114-8B1895A17FA2}" type="presParOf" srcId="{A8855719-58FD-4D3C-A322-9D0D36B499E7}" destId="{EE7C6DF0-8A07-49B2-AC41-7F3CAB010CFF}" srcOrd="0" destOrd="0" presId="urn:microsoft.com/office/officeart/2005/8/layout/cycle2"/>
    <dgm:cxn modelId="{D813B765-AAA8-4889-BBD5-0737076610EB}" type="presParOf" srcId="{441290F7-E6AB-4615-8621-6CDB6834B8F9}" destId="{C4C89F18-ADAE-4BC0-A5C8-698B10BC048C}" srcOrd="12" destOrd="0" presId="urn:microsoft.com/office/officeart/2005/8/layout/cycle2"/>
    <dgm:cxn modelId="{07B934F9-C8C6-4BD5-AFB5-9AB8CD78A242}" type="presParOf" srcId="{441290F7-E6AB-4615-8621-6CDB6834B8F9}" destId="{33D3D162-036C-4DB6-A1DC-4CECED05966C}" srcOrd="13" destOrd="0" presId="urn:microsoft.com/office/officeart/2005/8/layout/cycle2"/>
    <dgm:cxn modelId="{9DFBFBF5-A52F-4CA2-B98A-77D566B7471F}" type="presParOf" srcId="{33D3D162-036C-4DB6-A1DC-4CECED05966C}" destId="{54E8DC9C-4607-4B1E-B707-FCE580D60943}" srcOrd="0" destOrd="0" presId="urn:microsoft.com/office/officeart/2005/8/layout/cycle2"/>
    <dgm:cxn modelId="{36D42F63-3000-4506-9B97-076FE195D5F0}" type="presParOf" srcId="{441290F7-E6AB-4615-8621-6CDB6834B8F9}" destId="{E04DC003-54D1-4AB2-AEAB-07AD7B89F4D3}" srcOrd="14" destOrd="0" presId="urn:microsoft.com/office/officeart/2005/8/layout/cycle2"/>
    <dgm:cxn modelId="{C5FDBCC1-8CEA-4A11-A23A-A6600E50FE83}" type="presParOf" srcId="{441290F7-E6AB-4615-8621-6CDB6834B8F9}" destId="{387BE235-97FF-4DA4-B9BF-71B5D8271DA9}" srcOrd="15" destOrd="0" presId="urn:microsoft.com/office/officeart/2005/8/layout/cycle2"/>
    <dgm:cxn modelId="{F83DEC55-0A0E-43AC-8EBD-4DF5F8125A30}" type="presParOf" srcId="{387BE235-97FF-4DA4-B9BF-71B5D8271DA9}" destId="{9918DA4C-0F49-4433-A310-387F0BD2710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FF75CD2-EA92-450E-A0E5-D20BCDE19F0E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617987-E2FF-4BB3-AB23-200727B18AF2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F704D9AC-2F7B-4692-A3B6-73C29ADC7B14}" type="parTrans" cxnId="{FEDE3ED6-EAA1-4D1A-B899-6999B665D728}">
      <dgm:prSet/>
      <dgm:spPr/>
      <dgm:t>
        <a:bodyPr/>
        <a:lstStyle/>
        <a:p>
          <a:endParaRPr lang="en-US"/>
        </a:p>
      </dgm:t>
    </dgm:pt>
    <dgm:pt modelId="{54BA170A-89D1-4DAA-A57C-DC8A2C56BCB5}" type="sibTrans" cxnId="{FEDE3ED6-EAA1-4D1A-B899-6999B665D728}">
      <dgm:prSet/>
      <dgm:spPr/>
      <dgm:t>
        <a:bodyPr/>
        <a:lstStyle/>
        <a:p>
          <a:endParaRPr lang="en-US"/>
        </a:p>
      </dgm:t>
    </dgm:pt>
    <dgm:pt modelId="{5AC45213-9EC1-4851-BFA6-B48E78E75906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4D6497FF-ED7A-4BC0-8ABF-40F99C87F2E2}" type="parTrans" cxnId="{0C014FAF-01BC-4A44-979A-D20C7B8F3CFE}">
      <dgm:prSet/>
      <dgm:spPr/>
      <dgm:t>
        <a:bodyPr/>
        <a:lstStyle/>
        <a:p>
          <a:endParaRPr lang="en-US"/>
        </a:p>
      </dgm:t>
    </dgm:pt>
    <dgm:pt modelId="{8490E358-196D-4196-A606-AF7D56605983}" type="sibTrans" cxnId="{0C014FAF-01BC-4A44-979A-D20C7B8F3CFE}">
      <dgm:prSet/>
      <dgm:spPr/>
      <dgm:t>
        <a:bodyPr/>
        <a:lstStyle/>
        <a:p>
          <a:endParaRPr lang="en-US"/>
        </a:p>
      </dgm:t>
    </dgm:pt>
    <dgm:pt modelId="{7D1353CB-02A7-4327-872C-E8EB97B34482}" type="pres">
      <dgm:prSet presAssocID="{2FF75CD2-EA92-450E-A0E5-D20BCDE19F0E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D66EDB-5728-4E74-ABF6-B564C5FB3B46}" type="pres">
      <dgm:prSet presAssocID="{2FF75CD2-EA92-450E-A0E5-D20BCDE19F0E}" presName="arrow" presStyleLbl="bgShp" presStyleIdx="0" presStyleCnt="1" custAng="14293999" custScaleX="78930" custScaleY="32312" custLinFactNeighborX="-27765" custLinFactNeighborY="12857"/>
      <dgm:spPr/>
    </dgm:pt>
    <dgm:pt modelId="{03DF0807-6344-476C-8DE6-ED0D1DB7160E}" type="pres">
      <dgm:prSet presAssocID="{2FF75CD2-EA92-450E-A0E5-D20BCDE19F0E}" presName="arrowDiagram2" presStyleCnt="0"/>
      <dgm:spPr/>
    </dgm:pt>
    <dgm:pt modelId="{AAB1D502-02E1-4FB1-8912-1512494E7052}" type="pres">
      <dgm:prSet presAssocID="{C2617987-E2FF-4BB3-AB23-200727B18AF2}" presName="bullet2a" presStyleLbl="node1" presStyleIdx="0" presStyleCnt="2"/>
      <dgm:spPr/>
    </dgm:pt>
    <dgm:pt modelId="{46584E1E-9197-4E62-AA1A-8244A8F974E1}" type="pres">
      <dgm:prSet presAssocID="{C2617987-E2FF-4BB3-AB23-200727B18AF2}" presName="textBox2a" presStyleLbl="revTx" presStyleIdx="0" presStyleCnt="2" custScaleY="44360" custLinFactNeighborX="8597" custLinFactNeighborY="742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D4E06E-AAD4-4E82-AFC3-0E974483707A}" type="pres">
      <dgm:prSet presAssocID="{5AC45213-9EC1-4851-BFA6-B48E78E75906}" presName="bullet2b" presStyleLbl="node1" presStyleIdx="1" presStyleCnt="2"/>
      <dgm:spPr/>
    </dgm:pt>
    <dgm:pt modelId="{BA0AE364-E129-4273-B37F-919E5C9C1771}" type="pres">
      <dgm:prSet presAssocID="{5AC45213-9EC1-4851-BFA6-B48E78E75906}" presName="textBox2b" presStyleLbl="revTx" presStyleIdx="1" presStyleCnt="2" custScaleY="31084" custLinFactY="31086" custLinFactNeighborX="20986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C014FAF-01BC-4A44-979A-D20C7B8F3CFE}" srcId="{2FF75CD2-EA92-450E-A0E5-D20BCDE19F0E}" destId="{5AC45213-9EC1-4851-BFA6-B48E78E75906}" srcOrd="1" destOrd="0" parTransId="{4D6497FF-ED7A-4BC0-8ABF-40F99C87F2E2}" sibTransId="{8490E358-196D-4196-A606-AF7D56605983}"/>
    <dgm:cxn modelId="{C01CCA57-8CC9-46FD-B714-EB8D56F21A56}" type="presOf" srcId="{2FF75CD2-EA92-450E-A0E5-D20BCDE19F0E}" destId="{7D1353CB-02A7-4327-872C-E8EB97B34482}" srcOrd="0" destOrd="0" presId="urn:microsoft.com/office/officeart/2005/8/layout/arrow2"/>
    <dgm:cxn modelId="{FEDE3ED6-EAA1-4D1A-B899-6999B665D728}" srcId="{2FF75CD2-EA92-450E-A0E5-D20BCDE19F0E}" destId="{C2617987-E2FF-4BB3-AB23-200727B18AF2}" srcOrd="0" destOrd="0" parTransId="{F704D9AC-2F7B-4692-A3B6-73C29ADC7B14}" sibTransId="{54BA170A-89D1-4DAA-A57C-DC8A2C56BCB5}"/>
    <dgm:cxn modelId="{D726911F-E1CD-487D-AE50-0419481AC6EB}" type="presOf" srcId="{C2617987-E2FF-4BB3-AB23-200727B18AF2}" destId="{46584E1E-9197-4E62-AA1A-8244A8F974E1}" srcOrd="0" destOrd="0" presId="urn:microsoft.com/office/officeart/2005/8/layout/arrow2"/>
    <dgm:cxn modelId="{4713C2D5-9CE7-4DEA-81AD-7E4BB77B8DA8}" type="presOf" srcId="{5AC45213-9EC1-4851-BFA6-B48E78E75906}" destId="{BA0AE364-E129-4273-B37F-919E5C9C1771}" srcOrd="0" destOrd="0" presId="urn:microsoft.com/office/officeart/2005/8/layout/arrow2"/>
    <dgm:cxn modelId="{694E0736-BF70-4D8A-BE75-5ED0734653C7}" type="presParOf" srcId="{7D1353CB-02A7-4327-872C-E8EB97B34482}" destId="{FCD66EDB-5728-4E74-ABF6-B564C5FB3B46}" srcOrd="0" destOrd="0" presId="urn:microsoft.com/office/officeart/2005/8/layout/arrow2"/>
    <dgm:cxn modelId="{5863B9EF-256C-47BB-A278-2264942B536B}" type="presParOf" srcId="{7D1353CB-02A7-4327-872C-E8EB97B34482}" destId="{03DF0807-6344-476C-8DE6-ED0D1DB7160E}" srcOrd="1" destOrd="0" presId="urn:microsoft.com/office/officeart/2005/8/layout/arrow2"/>
    <dgm:cxn modelId="{D0E9BC3F-98CF-425C-908A-ECA3CA8F593E}" type="presParOf" srcId="{03DF0807-6344-476C-8DE6-ED0D1DB7160E}" destId="{AAB1D502-02E1-4FB1-8912-1512494E7052}" srcOrd="0" destOrd="0" presId="urn:microsoft.com/office/officeart/2005/8/layout/arrow2"/>
    <dgm:cxn modelId="{811004F1-D177-4559-8C4F-B13178832084}" type="presParOf" srcId="{03DF0807-6344-476C-8DE6-ED0D1DB7160E}" destId="{46584E1E-9197-4E62-AA1A-8244A8F974E1}" srcOrd="1" destOrd="0" presId="urn:microsoft.com/office/officeart/2005/8/layout/arrow2"/>
    <dgm:cxn modelId="{44F93153-38F0-4078-A30C-DCF265BB17D1}" type="presParOf" srcId="{03DF0807-6344-476C-8DE6-ED0D1DB7160E}" destId="{44D4E06E-AAD4-4E82-AFC3-0E974483707A}" srcOrd="2" destOrd="0" presId="urn:microsoft.com/office/officeart/2005/8/layout/arrow2"/>
    <dgm:cxn modelId="{18998EF0-7CA9-4B80-B7E9-9BA63D3DFB9E}" type="presParOf" srcId="{03DF0807-6344-476C-8DE6-ED0D1DB7160E}" destId="{BA0AE364-E129-4273-B37F-919E5C9C1771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83C5BF3-A63E-4ED6-AAEE-80EE014E7BE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457AF7-7934-469C-A55C-6542F6FF98F4}">
      <dgm:prSet phldrT="[Text]" custT="1"/>
      <dgm:spPr/>
      <dgm:t>
        <a:bodyPr/>
        <a:lstStyle/>
        <a:p>
          <a:r>
            <a:rPr lang="en-US" sz="1000" b="1" dirty="0" smtClean="0"/>
            <a:t>1- </a:t>
          </a:r>
          <a:r>
            <a:rPr lang="en-US" sz="900" b="1" dirty="0" smtClean="0"/>
            <a:t>Formal Application</a:t>
          </a:r>
          <a:endParaRPr lang="en-US" sz="900" b="1" dirty="0"/>
        </a:p>
      </dgm:t>
    </dgm:pt>
    <dgm:pt modelId="{52BE6B3C-66BB-48FF-B8E2-0BC77B2A4827}" type="parTrans" cxnId="{CE512900-5E5C-4782-831D-B3C728F15A9D}">
      <dgm:prSet/>
      <dgm:spPr/>
      <dgm:t>
        <a:bodyPr/>
        <a:lstStyle/>
        <a:p>
          <a:endParaRPr lang="en-US"/>
        </a:p>
      </dgm:t>
    </dgm:pt>
    <dgm:pt modelId="{F4F196D1-905F-4F33-89F4-1D067959C1E9}" type="sibTrans" cxnId="{CE512900-5E5C-4782-831D-B3C728F15A9D}">
      <dgm:prSet/>
      <dgm:spPr/>
      <dgm:t>
        <a:bodyPr/>
        <a:lstStyle/>
        <a:p>
          <a:endParaRPr lang="en-US"/>
        </a:p>
      </dgm:t>
    </dgm:pt>
    <dgm:pt modelId="{D38A03D8-679B-4229-9485-3D9E091E43C1}">
      <dgm:prSet phldrT="[Text]" custT="1"/>
      <dgm:spPr/>
      <dgm:t>
        <a:bodyPr/>
        <a:lstStyle/>
        <a:p>
          <a:r>
            <a:rPr lang="en-US" sz="900" b="1" dirty="0" smtClean="0"/>
            <a:t>3- Eligibility Screening</a:t>
          </a:r>
          <a:endParaRPr lang="en-US" sz="900" b="1" dirty="0"/>
        </a:p>
      </dgm:t>
    </dgm:pt>
    <dgm:pt modelId="{773E92A7-D2BF-4D64-B276-6564EE95A1F0}" type="parTrans" cxnId="{F6741875-9BE5-48C6-BBC7-FF5E8F781622}">
      <dgm:prSet/>
      <dgm:spPr/>
      <dgm:t>
        <a:bodyPr/>
        <a:lstStyle/>
        <a:p>
          <a:endParaRPr lang="en-US"/>
        </a:p>
      </dgm:t>
    </dgm:pt>
    <dgm:pt modelId="{DE843297-2F7A-4179-AC3E-79C97BAD4FF0}" type="sibTrans" cxnId="{F6741875-9BE5-48C6-BBC7-FF5E8F781622}">
      <dgm:prSet/>
      <dgm:spPr/>
      <dgm:t>
        <a:bodyPr/>
        <a:lstStyle/>
        <a:p>
          <a:endParaRPr lang="en-US" b="1" dirty="0">
            <a:solidFill>
              <a:srgbClr val="FF0000"/>
            </a:solidFill>
          </a:endParaRPr>
        </a:p>
      </dgm:t>
    </dgm:pt>
    <dgm:pt modelId="{6BEE1547-90E9-49DE-AD40-DC25D10D922D}">
      <dgm:prSet phldrT="[Text]" custT="1"/>
      <dgm:spPr/>
      <dgm:t>
        <a:bodyPr/>
        <a:lstStyle/>
        <a:p>
          <a:r>
            <a:rPr lang="en-US" sz="900" b="1" dirty="0" smtClean="0"/>
            <a:t>4- Pre-Review Mentorship</a:t>
          </a:r>
          <a:endParaRPr lang="en-US" sz="900" b="1" dirty="0"/>
        </a:p>
      </dgm:t>
    </dgm:pt>
    <dgm:pt modelId="{7E690508-F97F-4BB0-A352-3396F01579E5}" type="parTrans" cxnId="{A4D7DC04-5C15-4F7D-A96D-125CF6456561}">
      <dgm:prSet/>
      <dgm:spPr/>
      <dgm:t>
        <a:bodyPr/>
        <a:lstStyle/>
        <a:p>
          <a:endParaRPr lang="en-US"/>
        </a:p>
      </dgm:t>
    </dgm:pt>
    <dgm:pt modelId="{D1C09DD5-F21D-4768-B3F0-6261F2920479}" type="sibTrans" cxnId="{A4D7DC04-5C15-4F7D-A96D-125CF6456561}">
      <dgm:prSet/>
      <dgm:spPr/>
      <dgm:t>
        <a:bodyPr/>
        <a:lstStyle/>
        <a:p>
          <a:endParaRPr lang="en-US"/>
        </a:p>
      </dgm:t>
    </dgm:pt>
    <dgm:pt modelId="{0F9212F0-FDB6-450F-AA57-30375D50A0E6}">
      <dgm:prSet phldrT="[Text]" custT="1"/>
      <dgm:spPr/>
      <dgm:t>
        <a:bodyPr/>
        <a:lstStyle/>
        <a:p>
          <a:r>
            <a:rPr lang="en-US" sz="1050" b="1" dirty="0" smtClean="0"/>
            <a:t>5-</a:t>
          </a:r>
          <a:r>
            <a:rPr lang="en-US" sz="900" b="1" dirty="0" smtClean="0"/>
            <a:t>Self Assessment Process</a:t>
          </a:r>
          <a:endParaRPr lang="en-US" sz="1200" b="1" dirty="0"/>
        </a:p>
      </dgm:t>
    </dgm:pt>
    <dgm:pt modelId="{7DE5112D-3647-47E6-976D-B20D281BE527}" type="parTrans" cxnId="{D04DC6DE-0672-498F-BDA4-C3B70C91F3BD}">
      <dgm:prSet/>
      <dgm:spPr/>
      <dgm:t>
        <a:bodyPr/>
        <a:lstStyle/>
        <a:p>
          <a:endParaRPr lang="en-US"/>
        </a:p>
      </dgm:t>
    </dgm:pt>
    <dgm:pt modelId="{13DAABFF-A019-43D7-AA12-A4340A1BB516}" type="sibTrans" cxnId="{D04DC6DE-0672-498F-BDA4-C3B70C91F3BD}">
      <dgm:prSet/>
      <dgm:spPr/>
      <dgm:t>
        <a:bodyPr/>
        <a:lstStyle/>
        <a:p>
          <a:endParaRPr lang="en-US"/>
        </a:p>
      </dgm:t>
    </dgm:pt>
    <dgm:pt modelId="{43834E0D-40DF-4285-AD38-9D6151F5D9BA}">
      <dgm:prSet phldrT="[Text]" custT="1"/>
      <dgm:spPr/>
      <dgm:t>
        <a:bodyPr/>
        <a:lstStyle/>
        <a:p>
          <a:r>
            <a:rPr lang="en-US" sz="1050" b="1" dirty="0" smtClean="0"/>
            <a:t>6-Peer Review Process</a:t>
          </a:r>
          <a:endParaRPr lang="en-US" sz="1050" b="1" dirty="0"/>
        </a:p>
      </dgm:t>
    </dgm:pt>
    <dgm:pt modelId="{6CBD08CD-A3C2-411D-A47C-19B83E3AED19}" type="parTrans" cxnId="{9D5D9E85-DC67-4214-9670-03B4C5705960}">
      <dgm:prSet/>
      <dgm:spPr/>
      <dgm:t>
        <a:bodyPr/>
        <a:lstStyle/>
        <a:p>
          <a:endParaRPr lang="en-US"/>
        </a:p>
      </dgm:t>
    </dgm:pt>
    <dgm:pt modelId="{286C0EAC-54E1-4698-AA35-82E81CB72087}" type="sibTrans" cxnId="{9D5D9E85-DC67-4214-9670-03B4C5705960}">
      <dgm:prSet/>
      <dgm:spPr/>
      <dgm:t>
        <a:bodyPr/>
        <a:lstStyle/>
        <a:p>
          <a:endParaRPr lang="en-US"/>
        </a:p>
      </dgm:t>
    </dgm:pt>
    <dgm:pt modelId="{31A3447A-D9FD-4EA4-8AA3-C349D8C9B7AB}">
      <dgm:prSet phldrT="[Text]" custT="1"/>
      <dgm:spPr/>
      <dgm:t>
        <a:bodyPr/>
        <a:lstStyle/>
        <a:p>
          <a:r>
            <a:rPr lang="en-US" sz="900" b="1" dirty="0" smtClean="0"/>
            <a:t>7-Accreditation Decision </a:t>
          </a:r>
          <a:endParaRPr lang="en-US" sz="1200" b="1" dirty="0"/>
        </a:p>
      </dgm:t>
    </dgm:pt>
    <dgm:pt modelId="{94E33BD3-9AE3-4D32-8BCD-7623DC23D53A}" type="parTrans" cxnId="{C5DE6551-1894-4065-B8B8-4E7B730B6017}">
      <dgm:prSet/>
      <dgm:spPr/>
      <dgm:t>
        <a:bodyPr/>
        <a:lstStyle/>
        <a:p>
          <a:endParaRPr lang="en-US"/>
        </a:p>
      </dgm:t>
    </dgm:pt>
    <dgm:pt modelId="{3AEF000C-1AD3-4813-80D3-9EE96BE01F1C}" type="sibTrans" cxnId="{C5DE6551-1894-4065-B8B8-4E7B730B6017}">
      <dgm:prSet/>
      <dgm:spPr/>
      <dgm:t>
        <a:bodyPr/>
        <a:lstStyle/>
        <a:p>
          <a:endParaRPr lang="en-US"/>
        </a:p>
      </dgm:t>
    </dgm:pt>
    <dgm:pt modelId="{94A75FA9-74EE-45D2-AF3D-D8BFBBB57556}">
      <dgm:prSet phldrT="[Text]" custT="1"/>
      <dgm:spPr/>
      <dgm:t>
        <a:bodyPr/>
        <a:lstStyle/>
        <a:p>
          <a:r>
            <a:rPr lang="en-US" sz="900" b="1" dirty="0" smtClean="0"/>
            <a:t>2- Pre-Eligibility Mentorship</a:t>
          </a:r>
          <a:endParaRPr lang="en-US" sz="900" b="1" dirty="0"/>
        </a:p>
      </dgm:t>
    </dgm:pt>
    <dgm:pt modelId="{CFE04F2F-63A2-49FD-B08D-AF986F26F1EB}" type="parTrans" cxnId="{3951535A-46D2-49CB-BBF9-710BF4475311}">
      <dgm:prSet/>
      <dgm:spPr/>
      <dgm:t>
        <a:bodyPr/>
        <a:lstStyle/>
        <a:p>
          <a:endParaRPr lang="en-US"/>
        </a:p>
      </dgm:t>
    </dgm:pt>
    <dgm:pt modelId="{34D9B02B-AE1C-4BCD-AB8E-E685FF8117F2}" type="sibTrans" cxnId="{3951535A-46D2-49CB-BBF9-710BF4475311}">
      <dgm:prSet/>
      <dgm:spPr/>
      <dgm:t>
        <a:bodyPr/>
        <a:lstStyle/>
        <a:p>
          <a:endParaRPr lang="en-US"/>
        </a:p>
      </dgm:t>
    </dgm:pt>
    <dgm:pt modelId="{E2DB0D3A-99FD-4FA3-B095-6B7CC494BB6D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600" b="1" dirty="0" smtClean="0"/>
            <a:t>8-Continuous Review (Re-accreditation/ Revisit</a:t>
          </a:r>
          <a:endParaRPr lang="en-US" sz="1600" b="1" dirty="0"/>
        </a:p>
      </dgm:t>
    </dgm:pt>
    <dgm:pt modelId="{732AB5B4-B325-4940-9E99-0391082C0DB4}" type="parTrans" cxnId="{7FFA69BD-9163-4F15-ADB2-545962BE44E1}">
      <dgm:prSet/>
      <dgm:spPr/>
      <dgm:t>
        <a:bodyPr/>
        <a:lstStyle/>
        <a:p>
          <a:endParaRPr lang="en-US"/>
        </a:p>
      </dgm:t>
    </dgm:pt>
    <dgm:pt modelId="{B05F69D6-951E-4DCC-A3D7-131A26D7E070}" type="sibTrans" cxnId="{7FFA69BD-9163-4F15-ADB2-545962BE44E1}">
      <dgm:prSet/>
      <dgm:spPr/>
      <dgm:t>
        <a:bodyPr/>
        <a:lstStyle/>
        <a:p>
          <a:endParaRPr lang="en-US"/>
        </a:p>
      </dgm:t>
    </dgm:pt>
    <dgm:pt modelId="{441290F7-E6AB-4615-8621-6CDB6834B8F9}" type="pres">
      <dgm:prSet presAssocID="{783C5BF3-A63E-4ED6-AAEE-80EE014E7BE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F82373-45F3-4482-993A-26EBDCE52F34}" type="pres">
      <dgm:prSet presAssocID="{E9457AF7-7934-469C-A55C-6542F6FF98F4}" presName="node" presStyleLbl="node1" presStyleIdx="0" presStyleCnt="8" custScaleX="60379" custScaleY="567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8C1293-8C14-4B32-B909-24E07759136D}" type="pres">
      <dgm:prSet presAssocID="{F4F196D1-905F-4F33-89F4-1D067959C1E9}" presName="sibTrans" presStyleLbl="sibTrans2D1" presStyleIdx="0" presStyleCnt="8"/>
      <dgm:spPr/>
      <dgm:t>
        <a:bodyPr/>
        <a:lstStyle/>
        <a:p>
          <a:endParaRPr lang="en-US"/>
        </a:p>
      </dgm:t>
    </dgm:pt>
    <dgm:pt modelId="{F59B996E-7548-45DB-8B81-D95A486A5616}" type="pres">
      <dgm:prSet presAssocID="{F4F196D1-905F-4F33-89F4-1D067959C1E9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74A0FBEB-7157-4BB8-BF04-F981F81D215B}" type="pres">
      <dgm:prSet presAssocID="{94A75FA9-74EE-45D2-AF3D-D8BFBBB57556}" presName="node" presStyleLbl="node1" presStyleIdx="1" presStyleCnt="8" custScaleX="66736" custScaleY="713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86854B-3547-4889-8B9D-CF124DA03B64}" type="pres">
      <dgm:prSet presAssocID="{34D9B02B-AE1C-4BCD-AB8E-E685FF8117F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52009A4-D781-4D90-9D97-C1470893FAB1}" type="pres">
      <dgm:prSet presAssocID="{34D9B02B-AE1C-4BCD-AB8E-E685FF8117F2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481DCECF-3508-4274-972E-63F772FC97C7}" type="pres">
      <dgm:prSet presAssocID="{D38A03D8-679B-4229-9485-3D9E091E43C1}" presName="node" presStyleLbl="node1" presStyleIdx="2" presStyleCnt="8" custScaleX="75651" custScaleY="704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C993CC-83BD-48FC-8037-746CFB7AAE46}" type="pres">
      <dgm:prSet presAssocID="{DE843297-2F7A-4179-AC3E-79C97BAD4FF0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ED75B5F-7C46-42A6-A587-3BDC87FC1799}" type="pres">
      <dgm:prSet presAssocID="{DE843297-2F7A-4179-AC3E-79C97BAD4FF0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D21D18F8-40C0-4C78-BF0B-4278CA194F2B}" type="pres">
      <dgm:prSet presAssocID="{6BEE1547-90E9-49DE-AD40-DC25D10D922D}" presName="node" presStyleLbl="node1" presStyleIdx="3" presStyleCnt="8" custScaleX="64420" custScaleY="65004" custRadScaleRad="97987" custRadScaleInc="-8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A5860-DD46-42EA-997F-18444B5DA543}" type="pres">
      <dgm:prSet presAssocID="{D1C09DD5-F21D-4768-B3F0-6261F2920479}" presName="sibTrans" presStyleLbl="sibTrans2D1" presStyleIdx="3" presStyleCnt="8"/>
      <dgm:spPr/>
      <dgm:t>
        <a:bodyPr/>
        <a:lstStyle/>
        <a:p>
          <a:endParaRPr lang="en-US"/>
        </a:p>
      </dgm:t>
    </dgm:pt>
    <dgm:pt modelId="{4B51C2F8-A3E8-48CC-A338-C9ECA7396100}" type="pres">
      <dgm:prSet presAssocID="{D1C09DD5-F21D-4768-B3F0-6261F2920479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FC2A5271-A80B-4F45-BE49-7B89EEB97F4C}" type="pres">
      <dgm:prSet presAssocID="{0F9212F0-FDB6-450F-AA57-30375D50A0E6}" presName="node" presStyleLbl="node1" presStyleIdx="4" presStyleCnt="8" custScaleX="61458" custScaleY="576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3E679A-2A38-4B4B-B485-5136E611108D}" type="pres">
      <dgm:prSet presAssocID="{13DAABFF-A019-43D7-AA12-A4340A1BB516}" presName="sibTrans" presStyleLbl="sibTrans2D1" presStyleIdx="4" presStyleCnt="8"/>
      <dgm:spPr/>
      <dgm:t>
        <a:bodyPr/>
        <a:lstStyle/>
        <a:p>
          <a:endParaRPr lang="en-US"/>
        </a:p>
      </dgm:t>
    </dgm:pt>
    <dgm:pt modelId="{B089C67A-3200-4C81-BDD9-49127ECA09BD}" type="pres">
      <dgm:prSet presAssocID="{13DAABFF-A019-43D7-AA12-A4340A1BB516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CB8E8B8E-2D47-48AD-AC48-B99373127133}" type="pres">
      <dgm:prSet presAssocID="{43834E0D-40DF-4285-AD38-9D6151F5D9BA}" presName="node" presStyleLbl="node1" presStyleIdx="5" presStyleCnt="8" custScaleX="78453" custScaleY="74405" custRadScaleRad="101483" custRadScaleInc="-57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855719-58FD-4D3C-A322-9D0D36B499E7}" type="pres">
      <dgm:prSet presAssocID="{286C0EAC-54E1-4698-AA35-82E81CB72087}" presName="sibTrans" presStyleLbl="sibTrans2D1" presStyleIdx="5" presStyleCnt="8"/>
      <dgm:spPr/>
      <dgm:t>
        <a:bodyPr/>
        <a:lstStyle/>
        <a:p>
          <a:endParaRPr lang="en-US"/>
        </a:p>
      </dgm:t>
    </dgm:pt>
    <dgm:pt modelId="{EE7C6DF0-8A07-49B2-AC41-7F3CAB010CFF}" type="pres">
      <dgm:prSet presAssocID="{286C0EAC-54E1-4698-AA35-82E81CB72087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C4C89F18-ADAE-4BC0-A5C8-698B10BC048C}" type="pres">
      <dgm:prSet presAssocID="{31A3447A-D9FD-4EA4-8AA3-C349D8C9B7AB}" presName="node" presStyleLbl="node1" presStyleIdx="6" presStyleCnt="8" custScaleX="63296" custScaleY="63269" custRadScaleRad="101290" custRadScaleInc="9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D3D162-036C-4DB6-A1DC-4CECED05966C}" type="pres">
      <dgm:prSet presAssocID="{3AEF000C-1AD3-4813-80D3-9EE96BE01F1C}" presName="sibTrans" presStyleLbl="sibTrans2D1" presStyleIdx="6" presStyleCnt="8"/>
      <dgm:spPr/>
      <dgm:t>
        <a:bodyPr/>
        <a:lstStyle/>
        <a:p>
          <a:endParaRPr lang="en-US"/>
        </a:p>
      </dgm:t>
    </dgm:pt>
    <dgm:pt modelId="{54E8DC9C-4607-4B1E-B707-FCE580D60943}" type="pres">
      <dgm:prSet presAssocID="{3AEF000C-1AD3-4813-80D3-9EE96BE01F1C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E04DC003-54D1-4AB2-AEAB-07AD7B89F4D3}" type="pres">
      <dgm:prSet presAssocID="{E2DB0D3A-99FD-4FA3-B095-6B7CC494BB6D}" presName="node" presStyleLbl="node1" presStyleIdx="7" presStyleCnt="8" custScaleX="248339" custScaleY="240088" custRadScaleRad="99085" custRadScaleInc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7BE235-97FF-4DA4-B9BF-71B5D8271DA9}" type="pres">
      <dgm:prSet presAssocID="{B05F69D6-951E-4DCC-A3D7-131A26D7E070}" presName="sibTrans" presStyleLbl="sibTrans2D1" presStyleIdx="7" presStyleCnt="8"/>
      <dgm:spPr/>
      <dgm:t>
        <a:bodyPr/>
        <a:lstStyle/>
        <a:p>
          <a:endParaRPr lang="en-US"/>
        </a:p>
      </dgm:t>
    </dgm:pt>
    <dgm:pt modelId="{9918DA4C-0F49-4433-A310-387F0BD27105}" type="pres">
      <dgm:prSet presAssocID="{B05F69D6-951E-4DCC-A3D7-131A26D7E070}" presName="connectorText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EE40E97D-9CC0-4AD5-BF53-3045F23E7D82}" type="presOf" srcId="{3AEF000C-1AD3-4813-80D3-9EE96BE01F1C}" destId="{33D3D162-036C-4DB6-A1DC-4CECED05966C}" srcOrd="0" destOrd="0" presId="urn:microsoft.com/office/officeart/2005/8/layout/cycle2"/>
    <dgm:cxn modelId="{85E5DB4D-3D43-498A-8BAC-19929C4AD35B}" type="presOf" srcId="{43834E0D-40DF-4285-AD38-9D6151F5D9BA}" destId="{CB8E8B8E-2D47-48AD-AC48-B99373127133}" srcOrd="0" destOrd="0" presId="urn:microsoft.com/office/officeart/2005/8/layout/cycle2"/>
    <dgm:cxn modelId="{F6741875-9BE5-48C6-BBC7-FF5E8F781622}" srcId="{783C5BF3-A63E-4ED6-AAEE-80EE014E7BE4}" destId="{D38A03D8-679B-4229-9485-3D9E091E43C1}" srcOrd="2" destOrd="0" parTransId="{773E92A7-D2BF-4D64-B276-6564EE95A1F0}" sibTransId="{DE843297-2F7A-4179-AC3E-79C97BAD4FF0}"/>
    <dgm:cxn modelId="{C08905F7-F3B6-4BA3-A409-2FB556FB5ABA}" type="presOf" srcId="{31A3447A-D9FD-4EA4-8AA3-C349D8C9B7AB}" destId="{C4C89F18-ADAE-4BC0-A5C8-698B10BC048C}" srcOrd="0" destOrd="0" presId="urn:microsoft.com/office/officeart/2005/8/layout/cycle2"/>
    <dgm:cxn modelId="{01D83A4D-DCEB-4861-A23B-B9AEE8242347}" type="presOf" srcId="{286C0EAC-54E1-4698-AA35-82E81CB72087}" destId="{A8855719-58FD-4D3C-A322-9D0D36B499E7}" srcOrd="0" destOrd="0" presId="urn:microsoft.com/office/officeart/2005/8/layout/cycle2"/>
    <dgm:cxn modelId="{529657DF-3795-4C20-B743-E346F53DBE87}" type="presOf" srcId="{34D9B02B-AE1C-4BCD-AB8E-E685FF8117F2}" destId="{8286854B-3547-4889-8B9D-CF124DA03B64}" srcOrd="0" destOrd="0" presId="urn:microsoft.com/office/officeart/2005/8/layout/cycle2"/>
    <dgm:cxn modelId="{53FB2064-9402-4F09-9A71-5965B5A93ABA}" type="presOf" srcId="{0F9212F0-FDB6-450F-AA57-30375D50A0E6}" destId="{FC2A5271-A80B-4F45-BE49-7B89EEB97F4C}" srcOrd="0" destOrd="0" presId="urn:microsoft.com/office/officeart/2005/8/layout/cycle2"/>
    <dgm:cxn modelId="{D04DC6DE-0672-498F-BDA4-C3B70C91F3BD}" srcId="{783C5BF3-A63E-4ED6-AAEE-80EE014E7BE4}" destId="{0F9212F0-FDB6-450F-AA57-30375D50A0E6}" srcOrd="4" destOrd="0" parTransId="{7DE5112D-3647-47E6-976D-B20D281BE527}" sibTransId="{13DAABFF-A019-43D7-AA12-A4340A1BB516}"/>
    <dgm:cxn modelId="{A4D7DC04-5C15-4F7D-A96D-125CF6456561}" srcId="{783C5BF3-A63E-4ED6-AAEE-80EE014E7BE4}" destId="{6BEE1547-90E9-49DE-AD40-DC25D10D922D}" srcOrd="3" destOrd="0" parTransId="{7E690508-F97F-4BB0-A352-3396F01579E5}" sibTransId="{D1C09DD5-F21D-4768-B3F0-6261F2920479}"/>
    <dgm:cxn modelId="{7BDA9710-8FE8-433A-91C0-2E4B83AD5DC9}" type="presOf" srcId="{DE843297-2F7A-4179-AC3E-79C97BAD4FF0}" destId="{1ED75B5F-7C46-42A6-A587-3BDC87FC1799}" srcOrd="1" destOrd="0" presId="urn:microsoft.com/office/officeart/2005/8/layout/cycle2"/>
    <dgm:cxn modelId="{650A827C-32A3-4965-A92C-68C3A8FBF3D0}" type="presOf" srcId="{783C5BF3-A63E-4ED6-AAEE-80EE014E7BE4}" destId="{441290F7-E6AB-4615-8621-6CDB6834B8F9}" srcOrd="0" destOrd="0" presId="urn:microsoft.com/office/officeart/2005/8/layout/cycle2"/>
    <dgm:cxn modelId="{93452664-E491-414D-8D10-0A247363E54D}" type="presOf" srcId="{34D9B02B-AE1C-4BCD-AB8E-E685FF8117F2}" destId="{E52009A4-D781-4D90-9D97-C1470893FAB1}" srcOrd="1" destOrd="0" presId="urn:microsoft.com/office/officeart/2005/8/layout/cycle2"/>
    <dgm:cxn modelId="{7EF0A13E-EC70-4457-8661-8B5CF1CED15A}" type="presOf" srcId="{3AEF000C-1AD3-4813-80D3-9EE96BE01F1C}" destId="{54E8DC9C-4607-4B1E-B707-FCE580D60943}" srcOrd="1" destOrd="0" presId="urn:microsoft.com/office/officeart/2005/8/layout/cycle2"/>
    <dgm:cxn modelId="{3951535A-46D2-49CB-BBF9-710BF4475311}" srcId="{783C5BF3-A63E-4ED6-AAEE-80EE014E7BE4}" destId="{94A75FA9-74EE-45D2-AF3D-D8BFBBB57556}" srcOrd="1" destOrd="0" parTransId="{CFE04F2F-63A2-49FD-B08D-AF986F26F1EB}" sibTransId="{34D9B02B-AE1C-4BCD-AB8E-E685FF8117F2}"/>
    <dgm:cxn modelId="{CF472282-6F1F-4313-986C-89B9627C99D2}" type="presOf" srcId="{286C0EAC-54E1-4698-AA35-82E81CB72087}" destId="{EE7C6DF0-8A07-49B2-AC41-7F3CAB010CFF}" srcOrd="1" destOrd="0" presId="urn:microsoft.com/office/officeart/2005/8/layout/cycle2"/>
    <dgm:cxn modelId="{C81D97AF-A9E0-40DC-A23E-48D2DC017A0A}" type="presOf" srcId="{94A75FA9-74EE-45D2-AF3D-D8BFBBB57556}" destId="{74A0FBEB-7157-4BB8-BF04-F981F81D215B}" srcOrd="0" destOrd="0" presId="urn:microsoft.com/office/officeart/2005/8/layout/cycle2"/>
    <dgm:cxn modelId="{CE512900-5E5C-4782-831D-B3C728F15A9D}" srcId="{783C5BF3-A63E-4ED6-AAEE-80EE014E7BE4}" destId="{E9457AF7-7934-469C-A55C-6542F6FF98F4}" srcOrd="0" destOrd="0" parTransId="{52BE6B3C-66BB-48FF-B8E2-0BC77B2A4827}" sibTransId="{F4F196D1-905F-4F33-89F4-1D067959C1E9}"/>
    <dgm:cxn modelId="{7FFA69BD-9163-4F15-ADB2-545962BE44E1}" srcId="{783C5BF3-A63E-4ED6-AAEE-80EE014E7BE4}" destId="{E2DB0D3A-99FD-4FA3-B095-6B7CC494BB6D}" srcOrd="7" destOrd="0" parTransId="{732AB5B4-B325-4940-9E99-0391082C0DB4}" sibTransId="{B05F69D6-951E-4DCC-A3D7-131A26D7E070}"/>
    <dgm:cxn modelId="{0449B49E-3651-4773-A717-F0C4F594DD3A}" type="presOf" srcId="{E9457AF7-7934-469C-A55C-6542F6FF98F4}" destId="{BCF82373-45F3-4482-993A-26EBDCE52F34}" srcOrd="0" destOrd="0" presId="urn:microsoft.com/office/officeart/2005/8/layout/cycle2"/>
    <dgm:cxn modelId="{C5DE6551-1894-4065-B8B8-4E7B730B6017}" srcId="{783C5BF3-A63E-4ED6-AAEE-80EE014E7BE4}" destId="{31A3447A-D9FD-4EA4-8AA3-C349D8C9B7AB}" srcOrd="6" destOrd="0" parTransId="{94E33BD3-9AE3-4D32-8BCD-7623DC23D53A}" sibTransId="{3AEF000C-1AD3-4813-80D3-9EE96BE01F1C}"/>
    <dgm:cxn modelId="{63A3E50D-ABA4-4826-B8C3-0CAA7DD50C8D}" type="presOf" srcId="{D1C09DD5-F21D-4768-B3F0-6261F2920479}" destId="{51FA5860-DD46-42EA-997F-18444B5DA543}" srcOrd="0" destOrd="0" presId="urn:microsoft.com/office/officeart/2005/8/layout/cycle2"/>
    <dgm:cxn modelId="{154EAB2D-E0E3-41A7-8E80-6E090AAA8677}" type="presOf" srcId="{13DAABFF-A019-43D7-AA12-A4340A1BB516}" destId="{B089C67A-3200-4C81-BDD9-49127ECA09BD}" srcOrd="1" destOrd="0" presId="urn:microsoft.com/office/officeart/2005/8/layout/cycle2"/>
    <dgm:cxn modelId="{29653E60-F270-4240-8462-F82BB41E9FBE}" type="presOf" srcId="{B05F69D6-951E-4DCC-A3D7-131A26D7E070}" destId="{387BE235-97FF-4DA4-B9BF-71B5D8271DA9}" srcOrd="0" destOrd="0" presId="urn:microsoft.com/office/officeart/2005/8/layout/cycle2"/>
    <dgm:cxn modelId="{9A1B746E-6BE9-43A8-835B-475A4F378AF6}" type="presOf" srcId="{6BEE1547-90E9-49DE-AD40-DC25D10D922D}" destId="{D21D18F8-40C0-4C78-BF0B-4278CA194F2B}" srcOrd="0" destOrd="0" presId="urn:microsoft.com/office/officeart/2005/8/layout/cycle2"/>
    <dgm:cxn modelId="{882FCAA5-AD4B-4DD5-A003-9078C52ABD29}" type="presOf" srcId="{F4F196D1-905F-4F33-89F4-1D067959C1E9}" destId="{6D8C1293-8C14-4B32-B909-24E07759136D}" srcOrd="0" destOrd="0" presId="urn:microsoft.com/office/officeart/2005/8/layout/cycle2"/>
    <dgm:cxn modelId="{9D5D9E85-DC67-4214-9670-03B4C5705960}" srcId="{783C5BF3-A63E-4ED6-AAEE-80EE014E7BE4}" destId="{43834E0D-40DF-4285-AD38-9D6151F5D9BA}" srcOrd="5" destOrd="0" parTransId="{6CBD08CD-A3C2-411D-A47C-19B83E3AED19}" sibTransId="{286C0EAC-54E1-4698-AA35-82E81CB72087}"/>
    <dgm:cxn modelId="{14ED99C3-A689-4FF0-995B-8EA7BD4833E1}" type="presOf" srcId="{D38A03D8-679B-4229-9485-3D9E091E43C1}" destId="{481DCECF-3508-4274-972E-63F772FC97C7}" srcOrd="0" destOrd="0" presId="urn:microsoft.com/office/officeart/2005/8/layout/cycle2"/>
    <dgm:cxn modelId="{2B469906-67E2-4EC9-B7CC-BF4979AA8EF3}" type="presOf" srcId="{B05F69D6-951E-4DCC-A3D7-131A26D7E070}" destId="{9918DA4C-0F49-4433-A310-387F0BD27105}" srcOrd="1" destOrd="0" presId="urn:microsoft.com/office/officeart/2005/8/layout/cycle2"/>
    <dgm:cxn modelId="{119ECD0A-899A-4493-9D98-DF81584DF8A2}" type="presOf" srcId="{13DAABFF-A019-43D7-AA12-A4340A1BB516}" destId="{9F3E679A-2A38-4B4B-B485-5136E611108D}" srcOrd="0" destOrd="0" presId="urn:microsoft.com/office/officeart/2005/8/layout/cycle2"/>
    <dgm:cxn modelId="{CB9B1EA5-AE50-41FF-B8E5-28BE4B122237}" type="presOf" srcId="{F4F196D1-905F-4F33-89F4-1D067959C1E9}" destId="{F59B996E-7548-45DB-8B81-D95A486A5616}" srcOrd="1" destOrd="0" presId="urn:microsoft.com/office/officeart/2005/8/layout/cycle2"/>
    <dgm:cxn modelId="{C1CD5123-D793-490C-AE87-E84A3857F599}" type="presOf" srcId="{DE843297-2F7A-4179-AC3E-79C97BAD4FF0}" destId="{15C993CC-83BD-48FC-8037-746CFB7AAE46}" srcOrd="0" destOrd="0" presId="urn:microsoft.com/office/officeart/2005/8/layout/cycle2"/>
    <dgm:cxn modelId="{6261383F-282F-4830-9452-FEE2F97B50D5}" type="presOf" srcId="{D1C09DD5-F21D-4768-B3F0-6261F2920479}" destId="{4B51C2F8-A3E8-48CC-A338-C9ECA7396100}" srcOrd="1" destOrd="0" presId="urn:microsoft.com/office/officeart/2005/8/layout/cycle2"/>
    <dgm:cxn modelId="{F12F97BE-314C-4BC7-961A-D69E0EA5AB28}" type="presOf" srcId="{E2DB0D3A-99FD-4FA3-B095-6B7CC494BB6D}" destId="{E04DC003-54D1-4AB2-AEAB-07AD7B89F4D3}" srcOrd="0" destOrd="0" presId="urn:microsoft.com/office/officeart/2005/8/layout/cycle2"/>
    <dgm:cxn modelId="{BDFD5348-AED1-445B-AF68-76114E0333A5}" type="presParOf" srcId="{441290F7-E6AB-4615-8621-6CDB6834B8F9}" destId="{BCF82373-45F3-4482-993A-26EBDCE52F34}" srcOrd="0" destOrd="0" presId="urn:microsoft.com/office/officeart/2005/8/layout/cycle2"/>
    <dgm:cxn modelId="{E9429A6E-29A6-465E-9D9A-1CA4779AA38E}" type="presParOf" srcId="{441290F7-E6AB-4615-8621-6CDB6834B8F9}" destId="{6D8C1293-8C14-4B32-B909-24E07759136D}" srcOrd="1" destOrd="0" presId="urn:microsoft.com/office/officeart/2005/8/layout/cycle2"/>
    <dgm:cxn modelId="{214B7A5F-B4A1-4317-AFD2-9E13D4B0121D}" type="presParOf" srcId="{6D8C1293-8C14-4B32-B909-24E07759136D}" destId="{F59B996E-7548-45DB-8B81-D95A486A5616}" srcOrd="0" destOrd="0" presId="urn:microsoft.com/office/officeart/2005/8/layout/cycle2"/>
    <dgm:cxn modelId="{9C6DB63F-0841-4136-A8CD-B9C5D342CE61}" type="presParOf" srcId="{441290F7-E6AB-4615-8621-6CDB6834B8F9}" destId="{74A0FBEB-7157-4BB8-BF04-F981F81D215B}" srcOrd="2" destOrd="0" presId="urn:microsoft.com/office/officeart/2005/8/layout/cycle2"/>
    <dgm:cxn modelId="{C2DA7062-B8BD-45C8-9A3E-B549E657D3AB}" type="presParOf" srcId="{441290F7-E6AB-4615-8621-6CDB6834B8F9}" destId="{8286854B-3547-4889-8B9D-CF124DA03B64}" srcOrd="3" destOrd="0" presId="urn:microsoft.com/office/officeart/2005/8/layout/cycle2"/>
    <dgm:cxn modelId="{048423B9-10BA-4C44-9AD8-F8263A4BA7B0}" type="presParOf" srcId="{8286854B-3547-4889-8B9D-CF124DA03B64}" destId="{E52009A4-D781-4D90-9D97-C1470893FAB1}" srcOrd="0" destOrd="0" presId="urn:microsoft.com/office/officeart/2005/8/layout/cycle2"/>
    <dgm:cxn modelId="{7E366711-1A4C-4C15-869F-D2EE01DFD88D}" type="presParOf" srcId="{441290F7-E6AB-4615-8621-6CDB6834B8F9}" destId="{481DCECF-3508-4274-972E-63F772FC97C7}" srcOrd="4" destOrd="0" presId="urn:microsoft.com/office/officeart/2005/8/layout/cycle2"/>
    <dgm:cxn modelId="{1D2BA9A3-2BA2-4E5C-8255-ADC746934C38}" type="presParOf" srcId="{441290F7-E6AB-4615-8621-6CDB6834B8F9}" destId="{15C993CC-83BD-48FC-8037-746CFB7AAE46}" srcOrd="5" destOrd="0" presId="urn:microsoft.com/office/officeart/2005/8/layout/cycle2"/>
    <dgm:cxn modelId="{F40B84D4-5D8F-431E-B586-491F9C68F889}" type="presParOf" srcId="{15C993CC-83BD-48FC-8037-746CFB7AAE46}" destId="{1ED75B5F-7C46-42A6-A587-3BDC87FC1799}" srcOrd="0" destOrd="0" presId="urn:microsoft.com/office/officeart/2005/8/layout/cycle2"/>
    <dgm:cxn modelId="{CA48CFE5-A589-4BC8-B76C-5E9117802202}" type="presParOf" srcId="{441290F7-E6AB-4615-8621-6CDB6834B8F9}" destId="{D21D18F8-40C0-4C78-BF0B-4278CA194F2B}" srcOrd="6" destOrd="0" presId="urn:microsoft.com/office/officeart/2005/8/layout/cycle2"/>
    <dgm:cxn modelId="{5BA663A1-7940-4BC1-9DF4-56DC46B17575}" type="presParOf" srcId="{441290F7-E6AB-4615-8621-6CDB6834B8F9}" destId="{51FA5860-DD46-42EA-997F-18444B5DA543}" srcOrd="7" destOrd="0" presId="urn:microsoft.com/office/officeart/2005/8/layout/cycle2"/>
    <dgm:cxn modelId="{8E84C22E-697E-4971-B182-634E7FAC6E58}" type="presParOf" srcId="{51FA5860-DD46-42EA-997F-18444B5DA543}" destId="{4B51C2F8-A3E8-48CC-A338-C9ECA7396100}" srcOrd="0" destOrd="0" presId="urn:microsoft.com/office/officeart/2005/8/layout/cycle2"/>
    <dgm:cxn modelId="{DBEA2197-BA0C-49DF-B520-66D2EE87A79B}" type="presParOf" srcId="{441290F7-E6AB-4615-8621-6CDB6834B8F9}" destId="{FC2A5271-A80B-4F45-BE49-7B89EEB97F4C}" srcOrd="8" destOrd="0" presId="urn:microsoft.com/office/officeart/2005/8/layout/cycle2"/>
    <dgm:cxn modelId="{E2E9D15B-2358-4E99-AE6E-733F3DF7438D}" type="presParOf" srcId="{441290F7-E6AB-4615-8621-6CDB6834B8F9}" destId="{9F3E679A-2A38-4B4B-B485-5136E611108D}" srcOrd="9" destOrd="0" presId="urn:microsoft.com/office/officeart/2005/8/layout/cycle2"/>
    <dgm:cxn modelId="{87F3DCF2-E766-48F9-ADB0-37AF322CE85C}" type="presParOf" srcId="{9F3E679A-2A38-4B4B-B485-5136E611108D}" destId="{B089C67A-3200-4C81-BDD9-49127ECA09BD}" srcOrd="0" destOrd="0" presId="urn:microsoft.com/office/officeart/2005/8/layout/cycle2"/>
    <dgm:cxn modelId="{7483EE8E-22EC-43CA-BCEA-79949F636BFB}" type="presParOf" srcId="{441290F7-E6AB-4615-8621-6CDB6834B8F9}" destId="{CB8E8B8E-2D47-48AD-AC48-B99373127133}" srcOrd="10" destOrd="0" presId="urn:microsoft.com/office/officeart/2005/8/layout/cycle2"/>
    <dgm:cxn modelId="{96733B63-6025-46DE-B1EB-4F5E1935093F}" type="presParOf" srcId="{441290F7-E6AB-4615-8621-6CDB6834B8F9}" destId="{A8855719-58FD-4D3C-A322-9D0D36B499E7}" srcOrd="11" destOrd="0" presId="urn:microsoft.com/office/officeart/2005/8/layout/cycle2"/>
    <dgm:cxn modelId="{2B679A54-13D7-46E7-8776-0F17B853E626}" type="presParOf" srcId="{A8855719-58FD-4D3C-A322-9D0D36B499E7}" destId="{EE7C6DF0-8A07-49B2-AC41-7F3CAB010CFF}" srcOrd="0" destOrd="0" presId="urn:microsoft.com/office/officeart/2005/8/layout/cycle2"/>
    <dgm:cxn modelId="{91A72D0B-E8A9-40BE-B026-5CD0E8D5BDF4}" type="presParOf" srcId="{441290F7-E6AB-4615-8621-6CDB6834B8F9}" destId="{C4C89F18-ADAE-4BC0-A5C8-698B10BC048C}" srcOrd="12" destOrd="0" presId="urn:microsoft.com/office/officeart/2005/8/layout/cycle2"/>
    <dgm:cxn modelId="{F1EB07AE-AAFA-443B-82E1-8EDD779AF58C}" type="presParOf" srcId="{441290F7-E6AB-4615-8621-6CDB6834B8F9}" destId="{33D3D162-036C-4DB6-A1DC-4CECED05966C}" srcOrd="13" destOrd="0" presId="urn:microsoft.com/office/officeart/2005/8/layout/cycle2"/>
    <dgm:cxn modelId="{8C3A799D-1177-4D0E-A0EF-34368CB2EB25}" type="presParOf" srcId="{33D3D162-036C-4DB6-A1DC-4CECED05966C}" destId="{54E8DC9C-4607-4B1E-B707-FCE580D60943}" srcOrd="0" destOrd="0" presId="urn:microsoft.com/office/officeart/2005/8/layout/cycle2"/>
    <dgm:cxn modelId="{6DF6D4C2-689C-4D94-8518-12F37C33C2DD}" type="presParOf" srcId="{441290F7-E6AB-4615-8621-6CDB6834B8F9}" destId="{E04DC003-54D1-4AB2-AEAB-07AD7B89F4D3}" srcOrd="14" destOrd="0" presId="urn:microsoft.com/office/officeart/2005/8/layout/cycle2"/>
    <dgm:cxn modelId="{CC5E2933-41E8-48FD-87F4-BE902D354BBD}" type="presParOf" srcId="{441290F7-E6AB-4615-8621-6CDB6834B8F9}" destId="{387BE235-97FF-4DA4-B9BF-71B5D8271DA9}" srcOrd="15" destOrd="0" presId="urn:microsoft.com/office/officeart/2005/8/layout/cycle2"/>
    <dgm:cxn modelId="{27EA45A1-A101-478C-ACE7-854DD3CC783E}" type="presParOf" srcId="{387BE235-97FF-4DA4-B9BF-71B5D8271DA9}" destId="{9918DA4C-0F49-4433-A310-387F0BD2710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FF75CD2-EA92-450E-A0E5-D20BCDE19F0E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617987-E2FF-4BB3-AB23-200727B18AF2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F704D9AC-2F7B-4692-A3B6-73C29ADC7B14}" type="parTrans" cxnId="{FEDE3ED6-EAA1-4D1A-B899-6999B665D728}">
      <dgm:prSet/>
      <dgm:spPr/>
      <dgm:t>
        <a:bodyPr/>
        <a:lstStyle/>
        <a:p>
          <a:endParaRPr lang="en-US"/>
        </a:p>
      </dgm:t>
    </dgm:pt>
    <dgm:pt modelId="{54BA170A-89D1-4DAA-A57C-DC8A2C56BCB5}" type="sibTrans" cxnId="{FEDE3ED6-EAA1-4D1A-B899-6999B665D728}">
      <dgm:prSet/>
      <dgm:spPr/>
      <dgm:t>
        <a:bodyPr/>
        <a:lstStyle/>
        <a:p>
          <a:endParaRPr lang="en-US"/>
        </a:p>
      </dgm:t>
    </dgm:pt>
    <dgm:pt modelId="{5AC45213-9EC1-4851-BFA6-B48E78E75906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4D6497FF-ED7A-4BC0-8ABF-40F99C87F2E2}" type="parTrans" cxnId="{0C014FAF-01BC-4A44-979A-D20C7B8F3CFE}">
      <dgm:prSet/>
      <dgm:spPr/>
      <dgm:t>
        <a:bodyPr/>
        <a:lstStyle/>
        <a:p>
          <a:endParaRPr lang="en-US"/>
        </a:p>
      </dgm:t>
    </dgm:pt>
    <dgm:pt modelId="{8490E358-196D-4196-A606-AF7D56605983}" type="sibTrans" cxnId="{0C014FAF-01BC-4A44-979A-D20C7B8F3CFE}">
      <dgm:prSet/>
      <dgm:spPr/>
      <dgm:t>
        <a:bodyPr/>
        <a:lstStyle/>
        <a:p>
          <a:endParaRPr lang="en-US"/>
        </a:p>
      </dgm:t>
    </dgm:pt>
    <dgm:pt modelId="{7D1353CB-02A7-4327-872C-E8EB97B34482}" type="pres">
      <dgm:prSet presAssocID="{2FF75CD2-EA92-450E-A0E5-D20BCDE19F0E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D66EDB-5728-4E74-ABF6-B564C5FB3B46}" type="pres">
      <dgm:prSet presAssocID="{2FF75CD2-EA92-450E-A0E5-D20BCDE19F0E}" presName="arrow" presStyleLbl="bgShp" presStyleIdx="0" presStyleCnt="1" custAng="14293999" custScaleX="78930" custScaleY="32312" custLinFactNeighborX="-27765" custLinFactNeighborY="12857"/>
      <dgm:spPr/>
    </dgm:pt>
    <dgm:pt modelId="{03DF0807-6344-476C-8DE6-ED0D1DB7160E}" type="pres">
      <dgm:prSet presAssocID="{2FF75CD2-EA92-450E-A0E5-D20BCDE19F0E}" presName="arrowDiagram2" presStyleCnt="0"/>
      <dgm:spPr/>
    </dgm:pt>
    <dgm:pt modelId="{AAB1D502-02E1-4FB1-8912-1512494E7052}" type="pres">
      <dgm:prSet presAssocID="{C2617987-E2FF-4BB3-AB23-200727B18AF2}" presName="bullet2a" presStyleLbl="node1" presStyleIdx="0" presStyleCnt="2"/>
      <dgm:spPr/>
    </dgm:pt>
    <dgm:pt modelId="{46584E1E-9197-4E62-AA1A-8244A8F974E1}" type="pres">
      <dgm:prSet presAssocID="{C2617987-E2FF-4BB3-AB23-200727B18AF2}" presName="textBox2a" presStyleLbl="revTx" presStyleIdx="0" presStyleCnt="2" custScaleY="44360" custLinFactNeighborX="8597" custLinFactNeighborY="742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D4E06E-AAD4-4E82-AFC3-0E974483707A}" type="pres">
      <dgm:prSet presAssocID="{5AC45213-9EC1-4851-BFA6-B48E78E75906}" presName="bullet2b" presStyleLbl="node1" presStyleIdx="1" presStyleCnt="2"/>
      <dgm:spPr/>
    </dgm:pt>
    <dgm:pt modelId="{BA0AE364-E129-4273-B37F-919E5C9C1771}" type="pres">
      <dgm:prSet presAssocID="{5AC45213-9EC1-4851-BFA6-B48E78E75906}" presName="textBox2b" presStyleLbl="revTx" presStyleIdx="1" presStyleCnt="2" custScaleY="31084" custLinFactY="31086" custLinFactNeighborX="20986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3125F7B-D6B5-4EF2-AB49-5E7DA581CA8E}" type="presOf" srcId="{2FF75CD2-EA92-450E-A0E5-D20BCDE19F0E}" destId="{7D1353CB-02A7-4327-872C-E8EB97B34482}" srcOrd="0" destOrd="0" presId="urn:microsoft.com/office/officeart/2005/8/layout/arrow2"/>
    <dgm:cxn modelId="{0C014FAF-01BC-4A44-979A-D20C7B8F3CFE}" srcId="{2FF75CD2-EA92-450E-A0E5-D20BCDE19F0E}" destId="{5AC45213-9EC1-4851-BFA6-B48E78E75906}" srcOrd="1" destOrd="0" parTransId="{4D6497FF-ED7A-4BC0-8ABF-40F99C87F2E2}" sibTransId="{8490E358-196D-4196-A606-AF7D56605983}"/>
    <dgm:cxn modelId="{F84209EE-D61E-43E4-AA4F-C86B4F24680B}" type="presOf" srcId="{C2617987-E2FF-4BB3-AB23-200727B18AF2}" destId="{46584E1E-9197-4E62-AA1A-8244A8F974E1}" srcOrd="0" destOrd="0" presId="urn:microsoft.com/office/officeart/2005/8/layout/arrow2"/>
    <dgm:cxn modelId="{865CC4E8-3EF2-4BF3-9644-6D984B9F0B8B}" type="presOf" srcId="{5AC45213-9EC1-4851-BFA6-B48E78E75906}" destId="{BA0AE364-E129-4273-B37F-919E5C9C1771}" srcOrd="0" destOrd="0" presId="urn:microsoft.com/office/officeart/2005/8/layout/arrow2"/>
    <dgm:cxn modelId="{FEDE3ED6-EAA1-4D1A-B899-6999B665D728}" srcId="{2FF75CD2-EA92-450E-A0E5-D20BCDE19F0E}" destId="{C2617987-E2FF-4BB3-AB23-200727B18AF2}" srcOrd="0" destOrd="0" parTransId="{F704D9AC-2F7B-4692-A3B6-73C29ADC7B14}" sibTransId="{54BA170A-89D1-4DAA-A57C-DC8A2C56BCB5}"/>
    <dgm:cxn modelId="{3FCF3DFD-FD47-4A61-B097-6BD82BA96E33}" type="presParOf" srcId="{7D1353CB-02A7-4327-872C-E8EB97B34482}" destId="{FCD66EDB-5728-4E74-ABF6-B564C5FB3B46}" srcOrd="0" destOrd="0" presId="urn:microsoft.com/office/officeart/2005/8/layout/arrow2"/>
    <dgm:cxn modelId="{C7785DE4-5DC9-47E6-8FD1-2E167ED817F5}" type="presParOf" srcId="{7D1353CB-02A7-4327-872C-E8EB97B34482}" destId="{03DF0807-6344-476C-8DE6-ED0D1DB7160E}" srcOrd="1" destOrd="0" presId="urn:microsoft.com/office/officeart/2005/8/layout/arrow2"/>
    <dgm:cxn modelId="{873D6345-2B70-44B4-AD53-C0345FB9A77F}" type="presParOf" srcId="{03DF0807-6344-476C-8DE6-ED0D1DB7160E}" destId="{AAB1D502-02E1-4FB1-8912-1512494E7052}" srcOrd="0" destOrd="0" presId="urn:microsoft.com/office/officeart/2005/8/layout/arrow2"/>
    <dgm:cxn modelId="{78FB0795-36C6-45C7-8C9C-13AEECDAE590}" type="presParOf" srcId="{03DF0807-6344-476C-8DE6-ED0D1DB7160E}" destId="{46584E1E-9197-4E62-AA1A-8244A8F974E1}" srcOrd="1" destOrd="0" presId="urn:microsoft.com/office/officeart/2005/8/layout/arrow2"/>
    <dgm:cxn modelId="{812ABCDC-CA16-4498-B9B1-9E92459A9176}" type="presParOf" srcId="{03DF0807-6344-476C-8DE6-ED0D1DB7160E}" destId="{44D4E06E-AAD4-4E82-AFC3-0E974483707A}" srcOrd="2" destOrd="0" presId="urn:microsoft.com/office/officeart/2005/8/layout/arrow2"/>
    <dgm:cxn modelId="{8FB6656C-9703-4390-A38B-6B1F1E42F834}" type="presParOf" srcId="{03DF0807-6344-476C-8DE6-ED0D1DB7160E}" destId="{BA0AE364-E129-4273-B37F-919E5C9C1771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83C5BF3-A63E-4ED6-AAEE-80EE014E7BE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457AF7-7934-469C-A55C-6542F6FF98F4}">
      <dgm:prSet phldrT="[Text]" custT="1"/>
      <dgm:spPr/>
      <dgm:t>
        <a:bodyPr/>
        <a:lstStyle/>
        <a:p>
          <a:r>
            <a:rPr lang="en-US" sz="1000" b="1" dirty="0" smtClean="0"/>
            <a:t>1- </a:t>
          </a:r>
          <a:r>
            <a:rPr lang="en-US" sz="900" b="1" dirty="0" smtClean="0"/>
            <a:t>Formal Application</a:t>
          </a:r>
          <a:endParaRPr lang="en-US" sz="900" b="1" dirty="0"/>
        </a:p>
      </dgm:t>
    </dgm:pt>
    <dgm:pt modelId="{52BE6B3C-66BB-48FF-B8E2-0BC77B2A4827}" type="parTrans" cxnId="{CE512900-5E5C-4782-831D-B3C728F15A9D}">
      <dgm:prSet/>
      <dgm:spPr/>
      <dgm:t>
        <a:bodyPr/>
        <a:lstStyle/>
        <a:p>
          <a:endParaRPr lang="en-US"/>
        </a:p>
      </dgm:t>
    </dgm:pt>
    <dgm:pt modelId="{F4F196D1-905F-4F33-89F4-1D067959C1E9}" type="sibTrans" cxnId="{CE512900-5E5C-4782-831D-B3C728F15A9D}">
      <dgm:prSet/>
      <dgm:spPr/>
      <dgm:t>
        <a:bodyPr/>
        <a:lstStyle/>
        <a:p>
          <a:endParaRPr lang="en-US"/>
        </a:p>
      </dgm:t>
    </dgm:pt>
    <dgm:pt modelId="{D38A03D8-679B-4229-9485-3D9E091E43C1}">
      <dgm:prSet phldrT="[Text]" custT="1"/>
      <dgm:spPr/>
      <dgm:t>
        <a:bodyPr/>
        <a:lstStyle/>
        <a:p>
          <a:r>
            <a:rPr lang="en-US" sz="900" b="1" dirty="0" smtClean="0"/>
            <a:t>3- Eligibility Screening</a:t>
          </a:r>
          <a:endParaRPr lang="en-US" sz="900" b="1" dirty="0"/>
        </a:p>
      </dgm:t>
    </dgm:pt>
    <dgm:pt modelId="{773E92A7-D2BF-4D64-B276-6564EE95A1F0}" type="parTrans" cxnId="{F6741875-9BE5-48C6-BBC7-FF5E8F781622}">
      <dgm:prSet/>
      <dgm:spPr/>
      <dgm:t>
        <a:bodyPr/>
        <a:lstStyle/>
        <a:p>
          <a:endParaRPr lang="en-US"/>
        </a:p>
      </dgm:t>
    </dgm:pt>
    <dgm:pt modelId="{DE843297-2F7A-4179-AC3E-79C97BAD4FF0}" type="sibTrans" cxnId="{F6741875-9BE5-48C6-BBC7-FF5E8F781622}">
      <dgm:prSet/>
      <dgm:spPr/>
      <dgm:t>
        <a:bodyPr/>
        <a:lstStyle/>
        <a:p>
          <a:endParaRPr lang="en-US" b="1" dirty="0">
            <a:solidFill>
              <a:srgbClr val="FF0000"/>
            </a:solidFill>
          </a:endParaRPr>
        </a:p>
      </dgm:t>
    </dgm:pt>
    <dgm:pt modelId="{6BEE1547-90E9-49DE-AD40-DC25D10D922D}">
      <dgm:prSet phldrT="[Text]" custT="1"/>
      <dgm:spPr/>
      <dgm:t>
        <a:bodyPr/>
        <a:lstStyle/>
        <a:p>
          <a:r>
            <a:rPr lang="en-US" sz="900" b="1" dirty="0" smtClean="0"/>
            <a:t>4- Pre-Review Mentorship</a:t>
          </a:r>
          <a:endParaRPr lang="en-US" sz="900" b="1" dirty="0"/>
        </a:p>
      </dgm:t>
    </dgm:pt>
    <dgm:pt modelId="{7E690508-F97F-4BB0-A352-3396F01579E5}" type="parTrans" cxnId="{A4D7DC04-5C15-4F7D-A96D-125CF6456561}">
      <dgm:prSet/>
      <dgm:spPr/>
      <dgm:t>
        <a:bodyPr/>
        <a:lstStyle/>
        <a:p>
          <a:endParaRPr lang="en-US"/>
        </a:p>
      </dgm:t>
    </dgm:pt>
    <dgm:pt modelId="{D1C09DD5-F21D-4768-B3F0-6261F2920479}" type="sibTrans" cxnId="{A4D7DC04-5C15-4F7D-A96D-125CF6456561}">
      <dgm:prSet/>
      <dgm:spPr/>
      <dgm:t>
        <a:bodyPr/>
        <a:lstStyle/>
        <a:p>
          <a:endParaRPr lang="en-US"/>
        </a:p>
      </dgm:t>
    </dgm:pt>
    <dgm:pt modelId="{0F9212F0-FDB6-450F-AA57-30375D50A0E6}">
      <dgm:prSet phldrT="[Text]" custT="1"/>
      <dgm:spPr/>
      <dgm:t>
        <a:bodyPr/>
        <a:lstStyle/>
        <a:p>
          <a:r>
            <a:rPr lang="en-US" sz="1050" b="1" dirty="0" smtClean="0"/>
            <a:t>5-</a:t>
          </a:r>
          <a:r>
            <a:rPr lang="en-US" sz="900" b="1" dirty="0" smtClean="0"/>
            <a:t>Self Assessment Process</a:t>
          </a:r>
          <a:endParaRPr lang="en-US" sz="1200" b="1" dirty="0"/>
        </a:p>
      </dgm:t>
    </dgm:pt>
    <dgm:pt modelId="{7DE5112D-3647-47E6-976D-B20D281BE527}" type="parTrans" cxnId="{D04DC6DE-0672-498F-BDA4-C3B70C91F3BD}">
      <dgm:prSet/>
      <dgm:spPr/>
      <dgm:t>
        <a:bodyPr/>
        <a:lstStyle/>
        <a:p>
          <a:endParaRPr lang="en-US"/>
        </a:p>
      </dgm:t>
    </dgm:pt>
    <dgm:pt modelId="{13DAABFF-A019-43D7-AA12-A4340A1BB516}" type="sibTrans" cxnId="{D04DC6DE-0672-498F-BDA4-C3B70C91F3BD}">
      <dgm:prSet/>
      <dgm:spPr/>
      <dgm:t>
        <a:bodyPr/>
        <a:lstStyle/>
        <a:p>
          <a:endParaRPr lang="en-US"/>
        </a:p>
      </dgm:t>
    </dgm:pt>
    <dgm:pt modelId="{43834E0D-40DF-4285-AD38-9D6151F5D9BA}">
      <dgm:prSet phldrT="[Text]" custT="1"/>
      <dgm:spPr/>
      <dgm:t>
        <a:bodyPr/>
        <a:lstStyle/>
        <a:p>
          <a:r>
            <a:rPr lang="en-US" sz="1050" b="1" dirty="0" smtClean="0"/>
            <a:t>6-Peer Review Process</a:t>
          </a:r>
          <a:endParaRPr lang="en-US" sz="1050" b="1" dirty="0"/>
        </a:p>
      </dgm:t>
    </dgm:pt>
    <dgm:pt modelId="{6CBD08CD-A3C2-411D-A47C-19B83E3AED19}" type="parTrans" cxnId="{9D5D9E85-DC67-4214-9670-03B4C5705960}">
      <dgm:prSet/>
      <dgm:spPr/>
      <dgm:t>
        <a:bodyPr/>
        <a:lstStyle/>
        <a:p>
          <a:endParaRPr lang="en-US"/>
        </a:p>
      </dgm:t>
    </dgm:pt>
    <dgm:pt modelId="{286C0EAC-54E1-4698-AA35-82E81CB72087}" type="sibTrans" cxnId="{9D5D9E85-DC67-4214-9670-03B4C5705960}">
      <dgm:prSet/>
      <dgm:spPr/>
      <dgm:t>
        <a:bodyPr/>
        <a:lstStyle/>
        <a:p>
          <a:endParaRPr lang="en-US"/>
        </a:p>
      </dgm:t>
    </dgm:pt>
    <dgm:pt modelId="{31A3447A-D9FD-4EA4-8AA3-C349D8C9B7AB}">
      <dgm:prSet phldrT="[Text]" custT="1"/>
      <dgm:spPr/>
      <dgm:t>
        <a:bodyPr/>
        <a:lstStyle/>
        <a:p>
          <a:r>
            <a:rPr lang="en-US" sz="900" b="1" dirty="0" smtClean="0"/>
            <a:t>7-Accreditation Decision </a:t>
          </a:r>
          <a:endParaRPr lang="en-US" sz="1200" b="1" dirty="0"/>
        </a:p>
      </dgm:t>
    </dgm:pt>
    <dgm:pt modelId="{94E33BD3-9AE3-4D32-8BCD-7623DC23D53A}" type="parTrans" cxnId="{C5DE6551-1894-4065-B8B8-4E7B730B6017}">
      <dgm:prSet/>
      <dgm:spPr/>
      <dgm:t>
        <a:bodyPr/>
        <a:lstStyle/>
        <a:p>
          <a:endParaRPr lang="en-US"/>
        </a:p>
      </dgm:t>
    </dgm:pt>
    <dgm:pt modelId="{3AEF000C-1AD3-4813-80D3-9EE96BE01F1C}" type="sibTrans" cxnId="{C5DE6551-1894-4065-B8B8-4E7B730B6017}">
      <dgm:prSet/>
      <dgm:spPr/>
      <dgm:t>
        <a:bodyPr/>
        <a:lstStyle/>
        <a:p>
          <a:endParaRPr lang="en-US"/>
        </a:p>
      </dgm:t>
    </dgm:pt>
    <dgm:pt modelId="{94A75FA9-74EE-45D2-AF3D-D8BFBBB57556}">
      <dgm:prSet phldrT="[Text]" custT="1"/>
      <dgm:spPr/>
      <dgm:t>
        <a:bodyPr/>
        <a:lstStyle/>
        <a:p>
          <a:r>
            <a:rPr lang="en-US" sz="900" b="1" dirty="0" smtClean="0"/>
            <a:t>2- Pre-Eligibility Mentorship</a:t>
          </a:r>
          <a:endParaRPr lang="en-US" sz="900" b="1" dirty="0"/>
        </a:p>
      </dgm:t>
    </dgm:pt>
    <dgm:pt modelId="{CFE04F2F-63A2-49FD-B08D-AF986F26F1EB}" type="parTrans" cxnId="{3951535A-46D2-49CB-BBF9-710BF4475311}">
      <dgm:prSet/>
      <dgm:spPr/>
      <dgm:t>
        <a:bodyPr/>
        <a:lstStyle/>
        <a:p>
          <a:endParaRPr lang="en-US"/>
        </a:p>
      </dgm:t>
    </dgm:pt>
    <dgm:pt modelId="{34D9B02B-AE1C-4BCD-AB8E-E685FF8117F2}" type="sibTrans" cxnId="{3951535A-46D2-49CB-BBF9-710BF4475311}">
      <dgm:prSet/>
      <dgm:spPr/>
      <dgm:t>
        <a:bodyPr/>
        <a:lstStyle/>
        <a:p>
          <a:endParaRPr lang="en-US"/>
        </a:p>
      </dgm:t>
    </dgm:pt>
    <dgm:pt modelId="{E2DB0D3A-99FD-4FA3-B095-6B7CC494BB6D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600" b="1" dirty="0" smtClean="0"/>
            <a:t>8-Continuous Review (Re-accreditation/ Revisit</a:t>
          </a:r>
          <a:endParaRPr lang="en-US" sz="1600" b="1" dirty="0"/>
        </a:p>
      </dgm:t>
    </dgm:pt>
    <dgm:pt modelId="{732AB5B4-B325-4940-9E99-0391082C0DB4}" type="parTrans" cxnId="{7FFA69BD-9163-4F15-ADB2-545962BE44E1}">
      <dgm:prSet/>
      <dgm:spPr/>
      <dgm:t>
        <a:bodyPr/>
        <a:lstStyle/>
        <a:p>
          <a:endParaRPr lang="en-US"/>
        </a:p>
      </dgm:t>
    </dgm:pt>
    <dgm:pt modelId="{B05F69D6-951E-4DCC-A3D7-131A26D7E070}" type="sibTrans" cxnId="{7FFA69BD-9163-4F15-ADB2-545962BE44E1}">
      <dgm:prSet/>
      <dgm:spPr/>
      <dgm:t>
        <a:bodyPr/>
        <a:lstStyle/>
        <a:p>
          <a:endParaRPr lang="en-US"/>
        </a:p>
      </dgm:t>
    </dgm:pt>
    <dgm:pt modelId="{441290F7-E6AB-4615-8621-6CDB6834B8F9}" type="pres">
      <dgm:prSet presAssocID="{783C5BF3-A63E-4ED6-AAEE-80EE014E7BE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F82373-45F3-4482-993A-26EBDCE52F34}" type="pres">
      <dgm:prSet presAssocID="{E9457AF7-7934-469C-A55C-6542F6FF98F4}" presName="node" presStyleLbl="node1" presStyleIdx="0" presStyleCnt="8" custScaleX="60379" custScaleY="567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8C1293-8C14-4B32-B909-24E07759136D}" type="pres">
      <dgm:prSet presAssocID="{F4F196D1-905F-4F33-89F4-1D067959C1E9}" presName="sibTrans" presStyleLbl="sibTrans2D1" presStyleIdx="0" presStyleCnt="8"/>
      <dgm:spPr/>
      <dgm:t>
        <a:bodyPr/>
        <a:lstStyle/>
        <a:p>
          <a:endParaRPr lang="en-US"/>
        </a:p>
      </dgm:t>
    </dgm:pt>
    <dgm:pt modelId="{F59B996E-7548-45DB-8B81-D95A486A5616}" type="pres">
      <dgm:prSet presAssocID="{F4F196D1-905F-4F33-89F4-1D067959C1E9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74A0FBEB-7157-4BB8-BF04-F981F81D215B}" type="pres">
      <dgm:prSet presAssocID="{94A75FA9-74EE-45D2-AF3D-D8BFBBB57556}" presName="node" presStyleLbl="node1" presStyleIdx="1" presStyleCnt="8" custScaleX="66736" custScaleY="713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86854B-3547-4889-8B9D-CF124DA03B64}" type="pres">
      <dgm:prSet presAssocID="{34D9B02B-AE1C-4BCD-AB8E-E685FF8117F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52009A4-D781-4D90-9D97-C1470893FAB1}" type="pres">
      <dgm:prSet presAssocID="{34D9B02B-AE1C-4BCD-AB8E-E685FF8117F2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481DCECF-3508-4274-972E-63F772FC97C7}" type="pres">
      <dgm:prSet presAssocID="{D38A03D8-679B-4229-9485-3D9E091E43C1}" presName="node" presStyleLbl="node1" presStyleIdx="2" presStyleCnt="8" custScaleX="75651" custScaleY="704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C993CC-83BD-48FC-8037-746CFB7AAE46}" type="pres">
      <dgm:prSet presAssocID="{DE843297-2F7A-4179-AC3E-79C97BAD4FF0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ED75B5F-7C46-42A6-A587-3BDC87FC1799}" type="pres">
      <dgm:prSet presAssocID="{DE843297-2F7A-4179-AC3E-79C97BAD4FF0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D21D18F8-40C0-4C78-BF0B-4278CA194F2B}" type="pres">
      <dgm:prSet presAssocID="{6BEE1547-90E9-49DE-AD40-DC25D10D922D}" presName="node" presStyleLbl="node1" presStyleIdx="3" presStyleCnt="8" custScaleX="64420" custScaleY="65004" custRadScaleRad="97987" custRadScaleInc="-8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A5860-DD46-42EA-997F-18444B5DA543}" type="pres">
      <dgm:prSet presAssocID="{D1C09DD5-F21D-4768-B3F0-6261F2920479}" presName="sibTrans" presStyleLbl="sibTrans2D1" presStyleIdx="3" presStyleCnt="8"/>
      <dgm:spPr/>
      <dgm:t>
        <a:bodyPr/>
        <a:lstStyle/>
        <a:p>
          <a:endParaRPr lang="en-US"/>
        </a:p>
      </dgm:t>
    </dgm:pt>
    <dgm:pt modelId="{4B51C2F8-A3E8-48CC-A338-C9ECA7396100}" type="pres">
      <dgm:prSet presAssocID="{D1C09DD5-F21D-4768-B3F0-6261F2920479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FC2A5271-A80B-4F45-BE49-7B89EEB97F4C}" type="pres">
      <dgm:prSet presAssocID="{0F9212F0-FDB6-450F-AA57-30375D50A0E6}" presName="node" presStyleLbl="node1" presStyleIdx="4" presStyleCnt="8" custScaleX="61458" custScaleY="576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3E679A-2A38-4B4B-B485-5136E611108D}" type="pres">
      <dgm:prSet presAssocID="{13DAABFF-A019-43D7-AA12-A4340A1BB516}" presName="sibTrans" presStyleLbl="sibTrans2D1" presStyleIdx="4" presStyleCnt="8"/>
      <dgm:spPr/>
      <dgm:t>
        <a:bodyPr/>
        <a:lstStyle/>
        <a:p>
          <a:endParaRPr lang="en-US"/>
        </a:p>
      </dgm:t>
    </dgm:pt>
    <dgm:pt modelId="{B089C67A-3200-4C81-BDD9-49127ECA09BD}" type="pres">
      <dgm:prSet presAssocID="{13DAABFF-A019-43D7-AA12-A4340A1BB516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CB8E8B8E-2D47-48AD-AC48-B99373127133}" type="pres">
      <dgm:prSet presAssocID="{43834E0D-40DF-4285-AD38-9D6151F5D9BA}" presName="node" presStyleLbl="node1" presStyleIdx="5" presStyleCnt="8" custScaleX="78453" custScaleY="74405" custRadScaleRad="101483" custRadScaleInc="-57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855719-58FD-4D3C-A322-9D0D36B499E7}" type="pres">
      <dgm:prSet presAssocID="{286C0EAC-54E1-4698-AA35-82E81CB72087}" presName="sibTrans" presStyleLbl="sibTrans2D1" presStyleIdx="5" presStyleCnt="8"/>
      <dgm:spPr/>
      <dgm:t>
        <a:bodyPr/>
        <a:lstStyle/>
        <a:p>
          <a:endParaRPr lang="en-US"/>
        </a:p>
      </dgm:t>
    </dgm:pt>
    <dgm:pt modelId="{EE7C6DF0-8A07-49B2-AC41-7F3CAB010CFF}" type="pres">
      <dgm:prSet presAssocID="{286C0EAC-54E1-4698-AA35-82E81CB72087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C4C89F18-ADAE-4BC0-A5C8-698B10BC048C}" type="pres">
      <dgm:prSet presAssocID="{31A3447A-D9FD-4EA4-8AA3-C349D8C9B7AB}" presName="node" presStyleLbl="node1" presStyleIdx="6" presStyleCnt="8" custScaleX="63296" custScaleY="63269" custRadScaleRad="101290" custRadScaleInc="9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D3D162-036C-4DB6-A1DC-4CECED05966C}" type="pres">
      <dgm:prSet presAssocID="{3AEF000C-1AD3-4813-80D3-9EE96BE01F1C}" presName="sibTrans" presStyleLbl="sibTrans2D1" presStyleIdx="6" presStyleCnt="8"/>
      <dgm:spPr/>
      <dgm:t>
        <a:bodyPr/>
        <a:lstStyle/>
        <a:p>
          <a:endParaRPr lang="en-US"/>
        </a:p>
      </dgm:t>
    </dgm:pt>
    <dgm:pt modelId="{54E8DC9C-4607-4B1E-B707-FCE580D60943}" type="pres">
      <dgm:prSet presAssocID="{3AEF000C-1AD3-4813-80D3-9EE96BE01F1C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E04DC003-54D1-4AB2-AEAB-07AD7B89F4D3}" type="pres">
      <dgm:prSet presAssocID="{E2DB0D3A-99FD-4FA3-B095-6B7CC494BB6D}" presName="node" presStyleLbl="node1" presStyleIdx="7" presStyleCnt="8" custScaleX="248339" custScaleY="240088" custRadScaleRad="99085" custRadScaleInc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7BE235-97FF-4DA4-B9BF-71B5D8271DA9}" type="pres">
      <dgm:prSet presAssocID="{B05F69D6-951E-4DCC-A3D7-131A26D7E070}" presName="sibTrans" presStyleLbl="sibTrans2D1" presStyleIdx="7" presStyleCnt="8"/>
      <dgm:spPr/>
      <dgm:t>
        <a:bodyPr/>
        <a:lstStyle/>
        <a:p>
          <a:endParaRPr lang="en-US"/>
        </a:p>
      </dgm:t>
    </dgm:pt>
    <dgm:pt modelId="{9918DA4C-0F49-4433-A310-387F0BD27105}" type="pres">
      <dgm:prSet presAssocID="{B05F69D6-951E-4DCC-A3D7-131A26D7E070}" presName="connectorText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3E5054DC-A1F5-42CC-9AD8-85B379238A1A}" type="presOf" srcId="{D38A03D8-679B-4229-9485-3D9E091E43C1}" destId="{481DCECF-3508-4274-972E-63F772FC97C7}" srcOrd="0" destOrd="0" presId="urn:microsoft.com/office/officeart/2005/8/layout/cycle2"/>
    <dgm:cxn modelId="{809FEB64-9C01-4E72-8856-C0F87626B6C4}" type="presOf" srcId="{31A3447A-D9FD-4EA4-8AA3-C349D8C9B7AB}" destId="{C4C89F18-ADAE-4BC0-A5C8-698B10BC048C}" srcOrd="0" destOrd="0" presId="urn:microsoft.com/office/officeart/2005/8/layout/cycle2"/>
    <dgm:cxn modelId="{9B6522B5-EA58-407C-9C6D-961B8AD0DE7B}" type="presOf" srcId="{DE843297-2F7A-4179-AC3E-79C97BAD4FF0}" destId="{15C993CC-83BD-48FC-8037-746CFB7AAE46}" srcOrd="0" destOrd="0" presId="urn:microsoft.com/office/officeart/2005/8/layout/cycle2"/>
    <dgm:cxn modelId="{3184D184-6602-40CD-A5F9-355B545B87F2}" type="presOf" srcId="{94A75FA9-74EE-45D2-AF3D-D8BFBBB57556}" destId="{74A0FBEB-7157-4BB8-BF04-F981F81D215B}" srcOrd="0" destOrd="0" presId="urn:microsoft.com/office/officeart/2005/8/layout/cycle2"/>
    <dgm:cxn modelId="{F6741875-9BE5-48C6-BBC7-FF5E8F781622}" srcId="{783C5BF3-A63E-4ED6-AAEE-80EE014E7BE4}" destId="{D38A03D8-679B-4229-9485-3D9E091E43C1}" srcOrd="2" destOrd="0" parTransId="{773E92A7-D2BF-4D64-B276-6564EE95A1F0}" sibTransId="{DE843297-2F7A-4179-AC3E-79C97BAD4FF0}"/>
    <dgm:cxn modelId="{E6205709-BAD8-4571-A8C9-197C05846ABB}" type="presOf" srcId="{3AEF000C-1AD3-4813-80D3-9EE96BE01F1C}" destId="{33D3D162-036C-4DB6-A1DC-4CECED05966C}" srcOrd="0" destOrd="0" presId="urn:microsoft.com/office/officeart/2005/8/layout/cycle2"/>
    <dgm:cxn modelId="{3B9F016D-6D89-4402-999B-57EF1D805B9D}" type="presOf" srcId="{3AEF000C-1AD3-4813-80D3-9EE96BE01F1C}" destId="{54E8DC9C-4607-4B1E-B707-FCE580D60943}" srcOrd="1" destOrd="0" presId="urn:microsoft.com/office/officeart/2005/8/layout/cycle2"/>
    <dgm:cxn modelId="{3FB716BB-5C57-44AF-8594-72FBC1C2CBC1}" type="presOf" srcId="{6BEE1547-90E9-49DE-AD40-DC25D10D922D}" destId="{D21D18F8-40C0-4C78-BF0B-4278CA194F2B}" srcOrd="0" destOrd="0" presId="urn:microsoft.com/office/officeart/2005/8/layout/cycle2"/>
    <dgm:cxn modelId="{123B7A93-D834-41BA-9F92-41017FD582BB}" type="presOf" srcId="{43834E0D-40DF-4285-AD38-9D6151F5D9BA}" destId="{CB8E8B8E-2D47-48AD-AC48-B99373127133}" srcOrd="0" destOrd="0" presId="urn:microsoft.com/office/officeart/2005/8/layout/cycle2"/>
    <dgm:cxn modelId="{D04DC6DE-0672-498F-BDA4-C3B70C91F3BD}" srcId="{783C5BF3-A63E-4ED6-AAEE-80EE014E7BE4}" destId="{0F9212F0-FDB6-450F-AA57-30375D50A0E6}" srcOrd="4" destOrd="0" parTransId="{7DE5112D-3647-47E6-976D-B20D281BE527}" sibTransId="{13DAABFF-A019-43D7-AA12-A4340A1BB516}"/>
    <dgm:cxn modelId="{E1157463-03DD-4894-AC56-0A639B7F136B}" type="presOf" srcId="{D1C09DD5-F21D-4768-B3F0-6261F2920479}" destId="{51FA5860-DD46-42EA-997F-18444B5DA543}" srcOrd="0" destOrd="0" presId="urn:microsoft.com/office/officeart/2005/8/layout/cycle2"/>
    <dgm:cxn modelId="{A4D7DC04-5C15-4F7D-A96D-125CF6456561}" srcId="{783C5BF3-A63E-4ED6-AAEE-80EE014E7BE4}" destId="{6BEE1547-90E9-49DE-AD40-DC25D10D922D}" srcOrd="3" destOrd="0" parTransId="{7E690508-F97F-4BB0-A352-3396F01579E5}" sibTransId="{D1C09DD5-F21D-4768-B3F0-6261F2920479}"/>
    <dgm:cxn modelId="{C73817F9-D080-499F-8D55-10364B76434E}" type="presOf" srcId="{34D9B02B-AE1C-4BCD-AB8E-E685FF8117F2}" destId="{8286854B-3547-4889-8B9D-CF124DA03B64}" srcOrd="0" destOrd="0" presId="urn:microsoft.com/office/officeart/2005/8/layout/cycle2"/>
    <dgm:cxn modelId="{D8852FCB-49CC-45BE-BB3D-C5CB679CCEA2}" type="presOf" srcId="{B05F69D6-951E-4DCC-A3D7-131A26D7E070}" destId="{9918DA4C-0F49-4433-A310-387F0BD27105}" srcOrd="1" destOrd="0" presId="urn:microsoft.com/office/officeart/2005/8/layout/cycle2"/>
    <dgm:cxn modelId="{34E5E7EF-F323-4CE6-97DB-084A08FD91BD}" type="presOf" srcId="{0F9212F0-FDB6-450F-AA57-30375D50A0E6}" destId="{FC2A5271-A80B-4F45-BE49-7B89EEB97F4C}" srcOrd="0" destOrd="0" presId="urn:microsoft.com/office/officeart/2005/8/layout/cycle2"/>
    <dgm:cxn modelId="{DF795106-11AE-4561-9473-896767B27521}" type="presOf" srcId="{13DAABFF-A019-43D7-AA12-A4340A1BB516}" destId="{B089C67A-3200-4C81-BDD9-49127ECA09BD}" srcOrd="1" destOrd="0" presId="urn:microsoft.com/office/officeart/2005/8/layout/cycle2"/>
    <dgm:cxn modelId="{C85B5653-133D-45C8-A0E6-D7B0C4EB639D}" type="presOf" srcId="{286C0EAC-54E1-4698-AA35-82E81CB72087}" destId="{A8855719-58FD-4D3C-A322-9D0D36B499E7}" srcOrd="0" destOrd="0" presId="urn:microsoft.com/office/officeart/2005/8/layout/cycle2"/>
    <dgm:cxn modelId="{3951535A-46D2-49CB-BBF9-710BF4475311}" srcId="{783C5BF3-A63E-4ED6-AAEE-80EE014E7BE4}" destId="{94A75FA9-74EE-45D2-AF3D-D8BFBBB57556}" srcOrd="1" destOrd="0" parTransId="{CFE04F2F-63A2-49FD-B08D-AF986F26F1EB}" sibTransId="{34D9B02B-AE1C-4BCD-AB8E-E685FF8117F2}"/>
    <dgm:cxn modelId="{B0F13904-E52A-43BF-BF9D-B1A28218597C}" type="presOf" srcId="{13DAABFF-A019-43D7-AA12-A4340A1BB516}" destId="{9F3E679A-2A38-4B4B-B485-5136E611108D}" srcOrd="0" destOrd="0" presId="urn:microsoft.com/office/officeart/2005/8/layout/cycle2"/>
    <dgm:cxn modelId="{CE512900-5E5C-4782-831D-B3C728F15A9D}" srcId="{783C5BF3-A63E-4ED6-AAEE-80EE014E7BE4}" destId="{E9457AF7-7934-469C-A55C-6542F6FF98F4}" srcOrd="0" destOrd="0" parTransId="{52BE6B3C-66BB-48FF-B8E2-0BC77B2A4827}" sibTransId="{F4F196D1-905F-4F33-89F4-1D067959C1E9}"/>
    <dgm:cxn modelId="{7FFA69BD-9163-4F15-ADB2-545962BE44E1}" srcId="{783C5BF3-A63E-4ED6-AAEE-80EE014E7BE4}" destId="{E2DB0D3A-99FD-4FA3-B095-6B7CC494BB6D}" srcOrd="7" destOrd="0" parTransId="{732AB5B4-B325-4940-9E99-0391082C0DB4}" sibTransId="{B05F69D6-951E-4DCC-A3D7-131A26D7E070}"/>
    <dgm:cxn modelId="{C5DE6551-1894-4065-B8B8-4E7B730B6017}" srcId="{783C5BF3-A63E-4ED6-AAEE-80EE014E7BE4}" destId="{31A3447A-D9FD-4EA4-8AA3-C349D8C9B7AB}" srcOrd="6" destOrd="0" parTransId="{94E33BD3-9AE3-4D32-8BCD-7623DC23D53A}" sibTransId="{3AEF000C-1AD3-4813-80D3-9EE96BE01F1C}"/>
    <dgm:cxn modelId="{10978958-3306-443C-BE7E-BD50F95666BB}" type="presOf" srcId="{E9457AF7-7934-469C-A55C-6542F6FF98F4}" destId="{BCF82373-45F3-4482-993A-26EBDCE52F34}" srcOrd="0" destOrd="0" presId="urn:microsoft.com/office/officeart/2005/8/layout/cycle2"/>
    <dgm:cxn modelId="{BCBF9656-51CD-4071-8B87-CA2A93D89016}" type="presOf" srcId="{E2DB0D3A-99FD-4FA3-B095-6B7CC494BB6D}" destId="{E04DC003-54D1-4AB2-AEAB-07AD7B89F4D3}" srcOrd="0" destOrd="0" presId="urn:microsoft.com/office/officeart/2005/8/layout/cycle2"/>
    <dgm:cxn modelId="{4C45E590-133D-4D80-A2F2-95B512679994}" type="presOf" srcId="{F4F196D1-905F-4F33-89F4-1D067959C1E9}" destId="{F59B996E-7548-45DB-8B81-D95A486A5616}" srcOrd="1" destOrd="0" presId="urn:microsoft.com/office/officeart/2005/8/layout/cycle2"/>
    <dgm:cxn modelId="{9D5D9E85-DC67-4214-9670-03B4C5705960}" srcId="{783C5BF3-A63E-4ED6-AAEE-80EE014E7BE4}" destId="{43834E0D-40DF-4285-AD38-9D6151F5D9BA}" srcOrd="5" destOrd="0" parTransId="{6CBD08CD-A3C2-411D-A47C-19B83E3AED19}" sibTransId="{286C0EAC-54E1-4698-AA35-82E81CB72087}"/>
    <dgm:cxn modelId="{5412CFD5-008B-4A13-94B8-0D54A2948689}" type="presOf" srcId="{DE843297-2F7A-4179-AC3E-79C97BAD4FF0}" destId="{1ED75B5F-7C46-42A6-A587-3BDC87FC1799}" srcOrd="1" destOrd="0" presId="urn:microsoft.com/office/officeart/2005/8/layout/cycle2"/>
    <dgm:cxn modelId="{3F2BE656-84D9-4017-B64A-566CBC4C29E9}" type="presOf" srcId="{34D9B02B-AE1C-4BCD-AB8E-E685FF8117F2}" destId="{E52009A4-D781-4D90-9D97-C1470893FAB1}" srcOrd="1" destOrd="0" presId="urn:microsoft.com/office/officeart/2005/8/layout/cycle2"/>
    <dgm:cxn modelId="{29E1E241-8D0A-4EAB-A7A9-C86C948A32C5}" type="presOf" srcId="{B05F69D6-951E-4DCC-A3D7-131A26D7E070}" destId="{387BE235-97FF-4DA4-B9BF-71B5D8271DA9}" srcOrd="0" destOrd="0" presId="urn:microsoft.com/office/officeart/2005/8/layout/cycle2"/>
    <dgm:cxn modelId="{324C1EFE-96F0-4EC2-8366-3499DF43ED54}" type="presOf" srcId="{286C0EAC-54E1-4698-AA35-82E81CB72087}" destId="{EE7C6DF0-8A07-49B2-AC41-7F3CAB010CFF}" srcOrd="1" destOrd="0" presId="urn:microsoft.com/office/officeart/2005/8/layout/cycle2"/>
    <dgm:cxn modelId="{00C45816-EAF2-484E-84D8-2A2FFA43B06F}" type="presOf" srcId="{783C5BF3-A63E-4ED6-AAEE-80EE014E7BE4}" destId="{441290F7-E6AB-4615-8621-6CDB6834B8F9}" srcOrd="0" destOrd="0" presId="urn:microsoft.com/office/officeart/2005/8/layout/cycle2"/>
    <dgm:cxn modelId="{41579893-38E0-43EE-AEE3-925629DA3F4D}" type="presOf" srcId="{F4F196D1-905F-4F33-89F4-1D067959C1E9}" destId="{6D8C1293-8C14-4B32-B909-24E07759136D}" srcOrd="0" destOrd="0" presId="urn:microsoft.com/office/officeart/2005/8/layout/cycle2"/>
    <dgm:cxn modelId="{6DA10BAC-B0B5-427B-BB74-81C02582B341}" type="presOf" srcId="{D1C09DD5-F21D-4768-B3F0-6261F2920479}" destId="{4B51C2F8-A3E8-48CC-A338-C9ECA7396100}" srcOrd="1" destOrd="0" presId="urn:microsoft.com/office/officeart/2005/8/layout/cycle2"/>
    <dgm:cxn modelId="{3FF9B2BB-0534-42CC-8E02-62B9DF5A8553}" type="presParOf" srcId="{441290F7-E6AB-4615-8621-6CDB6834B8F9}" destId="{BCF82373-45F3-4482-993A-26EBDCE52F34}" srcOrd="0" destOrd="0" presId="urn:microsoft.com/office/officeart/2005/8/layout/cycle2"/>
    <dgm:cxn modelId="{B1C328C3-C79E-4085-9B6B-076A4C2DCE55}" type="presParOf" srcId="{441290F7-E6AB-4615-8621-6CDB6834B8F9}" destId="{6D8C1293-8C14-4B32-B909-24E07759136D}" srcOrd="1" destOrd="0" presId="urn:microsoft.com/office/officeart/2005/8/layout/cycle2"/>
    <dgm:cxn modelId="{640B7572-FA10-4FF3-9C25-AFF0AE19361F}" type="presParOf" srcId="{6D8C1293-8C14-4B32-B909-24E07759136D}" destId="{F59B996E-7548-45DB-8B81-D95A486A5616}" srcOrd="0" destOrd="0" presId="urn:microsoft.com/office/officeart/2005/8/layout/cycle2"/>
    <dgm:cxn modelId="{58E0AD26-AB72-4FBE-BF26-028FE4E08B13}" type="presParOf" srcId="{441290F7-E6AB-4615-8621-6CDB6834B8F9}" destId="{74A0FBEB-7157-4BB8-BF04-F981F81D215B}" srcOrd="2" destOrd="0" presId="urn:microsoft.com/office/officeart/2005/8/layout/cycle2"/>
    <dgm:cxn modelId="{C5B035A7-FFAA-4355-A762-44E9508473DA}" type="presParOf" srcId="{441290F7-E6AB-4615-8621-6CDB6834B8F9}" destId="{8286854B-3547-4889-8B9D-CF124DA03B64}" srcOrd="3" destOrd="0" presId="urn:microsoft.com/office/officeart/2005/8/layout/cycle2"/>
    <dgm:cxn modelId="{6DBEEB1D-1134-49B9-A23C-4B12297CF6EA}" type="presParOf" srcId="{8286854B-3547-4889-8B9D-CF124DA03B64}" destId="{E52009A4-D781-4D90-9D97-C1470893FAB1}" srcOrd="0" destOrd="0" presId="urn:microsoft.com/office/officeart/2005/8/layout/cycle2"/>
    <dgm:cxn modelId="{DC774BBD-48DF-4DAA-9A4C-6D66DDC0C48A}" type="presParOf" srcId="{441290F7-E6AB-4615-8621-6CDB6834B8F9}" destId="{481DCECF-3508-4274-972E-63F772FC97C7}" srcOrd="4" destOrd="0" presId="urn:microsoft.com/office/officeart/2005/8/layout/cycle2"/>
    <dgm:cxn modelId="{C20BFEEE-02EF-48C5-A0EE-1A662F82A3F6}" type="presParOf" srcId="{441290F7-E6AB-4615-8621-6CDB6834B8F9}" destId="{15C993CC-83BD-48FC-8037-746CFB7AAE46}" srcOrd="5" destOrd="0" presId="urn:microsoft.com/office/officeart/2005/8/layout/cycle2"/>
    <dgm:cxn modelId="{2A2FE5B5-B9B6-4EF2-838B-217AA8C675F6}" type="presParOf" srcId="{15C993CC-83BD-48FC-8037-746CFB7AAE46}" destId="{1ED75B5F-7C46-42A6-A587-3BDC87FC1799}" srcOrd="0" destOrd="0" presId="urn:microsoft.com/office/officeart/2005/8/layout/cycle2"/>
    <dgm:cxn modelId="{F1A53DBA-3E7C-4DCA-BADA-669B032253C0}" type="presParOf" srcId="{441290F7-E6AB-4615-8621-6CDB6834B8F9}" destId="{D21D18F8-40C0-4C78-BF0B-4278CA194F2B}" srcOrd="6" destOrd="0" presId="urn:microsoft.com/office/officeart/2005/8/layout/cycle2"/>
    <dgm:cxn modelId="{FDB25C7F-6110-488D-9729-94AA5C0601AC}" type="presParOf" srcId="{441290F7-E6AB-4615-8621-6CDB6834B8F9}" destId="{51FA5860-DD46-42EA-997F-18444B5DA543}" srcOrd="7" destOrd="0" presId="urn:microsoft.com/office/officeart/2005/8/layout/cycle2"/>
    <dgm:cxn modelId="{49CE5B8F-921D-4C15-A35E-62DEFD659C60}" type="presParOf" srcId="{51FA5860-DD46-42EA-997F-18444B5DA543}" destId="{4B51C2F8-A3E8-48CC-A338-C9ECA7396100}" srcOrd="0" destOrd="0" presId="urn:microsoft.com/office/officeart/2005/8/layout/cycle2"/>
    <dgm:cxn modelId="{A2AAD48A-624E-4EF8-9CB2-1D38AE912DCE}" type="presParOf" srcId="{441290F7-E6AB-4615-8621-6CDB6834B8F9}" destId="{FC2A5271-A80B-4F45-BE49-7B89EEB97F4C}" srcOrd="8" destOrd="0" presId="urn:microsoft.com/office/officeart/2005/8/layout/cycle2"/>
    <dgm:cxn modelId="{8DC1D50E-88E1-4692-B79C-5A70EA10A841}" type="presParOf" srcId="{441290F7-E6AB-4615-8621-6CDB6834B8F9}" destId="{9F3E679A-2A38-4B4B-B485-5136E611108D}" srcOrd="9" destOrd="0" presId="urn:microsoft.com/office/officeart/2005/8/layout/cycle2"/>
    <dgm:cxn modelId="{089AE0A5-53ED-43B3-A57C-272A6D3BB889}" type="presParOf" srcId="{9F3E679A-2A38-4B4B-B485-5136E611108D}" destId="{B089C67A-3200-4C81-BDD9-49127ECA09BD}" srcOrd="0" destOrd="0" presId="urn:microsoft.com/office/officeart/2005/8/layout/cycle2"/>
    <dgm:cxn modelId="{01CA0C6F-0BDA-48A9-9493-383EB3CB21FF}" type="presParOf" srcId="{441290F7-E6AB-4615-8621-6CDB6834B8F9}" destId="{CB8E8B8E-2D47-48AD-AC48-B99373127133}" srcOrd="10" destOrd="0" presId="urn:microsoft.com/office/officeart/2005/8/layout/cycle2"/>
    <dgm:cxn modelId="{4AFD12C4-1ACC-4886-ACD1-0743E4DBDC2D}" type="presParOf" srcId="{441290F7-E6AB-4615-8621-6CDB6834B8F9}" destId="{A8855719-58FD-4D3C-A322-9D0D36B499E7}" srcOrd="11" destOrd="0" presId="urn:microsoft.com/office/officeart/2005/8/layout/cycle2"/>
    <dgm:cxn modelId="{F94E3348-DEE6-4367-A214-7EEFC34ED22D}" type="presParOf" srcId="{A8855719-58FD-4D3C-A322-9D0D36B499E7}" destId="{EE7C6DF0-8A07-49B2-AC41-7F3CAB010CFF}" srcOrd="0" destOrd="0" presId="urn:microsoft.com/office/officeart/2005/8/layout/cycle2"/>
    <dgm:cxn modelId="{32D74B71-C9DC-4E9D-838A-2B5BDFD88739}" type="presParOf" srcId="{441290F7-E6AB-4615-8621-6CDB6834B8F9}" destId="{C4C89F18-ADAE-4BC0-A5C8-698B10BC048C}" srcOrd="12" destOrd="0" presId="urn:microsoft.com/office/officeart/2005/8/layout/cycle2"/>
    <dgm:cxn modelId="{B5BE38B6-6CCE-45BA-A43C-846F0CF50D00}" type="presParOf" srcId="{441290F7-E6AB-4615-8621-6CDB6834B8F9}" destId="{33D3D162-036C-4DB6-A1DC-4CECED05966C}" srcOrd="13" destOrd="0" presId="urn:microsoft.com/office/officeart/2005/8/layout/cycle2"/>
    <dgm:cxn modelId="{BADA9412-C19F-4A33-8F8A-8D7022F316EB}" type="presParOf" srcId="{33D3D162-036C-4DB6-A1DC-4CECED05966C}" destId="{54E8DC9C-4607-4B1E-B707-FCE580D60943}" srcOrd="0" destOrd="0" presId="urn:microsoft.com/office/officeart/2005/8/layout/cycle2"/>
    <dgm:cxn modelId="{1D524226-652C-4B63-88AD-DA9ECA011A59}" type="presParOf" srcId="{441290F7-E6AB-4615-8621-6CDB6834B8F9}" destId="{E04DC003-54D1-4AB2-AEAB-07AD7B89F4D3}" srcOrd="14" destOrd="0" presId="urn:microsoft.com/office/officeart/2005/8/layout/cycle2"/>
    <dgm:cxn modelId="{68532808-006C-4EF4-A9B5-88A21190FB4C}" type="presParOf" srcId="{441290F7-E6AB-4615-8621-6CDB6834B8F9}" destId="{387BE235-97FF-4DA4-B9BF-71B5D8271DA9}" srcOrd="15" destOrd="0" presId="urn:microsoft.com/office/officeart/2005/8/layout/cycle2"/>
    <dgm:cxn modelId="{C1680CD2-4793-4B6B-B14D-BBA44DBBE88A}" type="presParOf" srcId="{387BE235-97FF-4DA4-B9BF-71B5D8271DA9}" destId="{9918DA4C-0F49-4433-A310-387F0BD2710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FF75CD2-EA92-450E-A0E5-D20BCDE19F0E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617987-E2FF-4BB3-AB23-200727B18AF2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F704D9AC-2F7B-4692-A3B6-73C29ADC7B14}" type="parTrans" cxnId="{FEDE3ED6-EAA1-4D1A-B899-6999B665D728}">
      <dgm:prSet/>
      <dgm:spPr/>
      <dgm:t>
        <a:bodyPr/>
        <a:lstStyle/>
        <a:p>
          <a:endParaRPr lang="en-US"/>
        </a:p>
      </dgm:t>
    </dgm:pt>
    <dgm:pt modelId="{54BA170A-89D1-4DAA-A57C-DC8A2C56BCB5}" type="sibTrans" cxnId="{FEDE3ED6-EAA1-4D1A-B899-6999B665D728}">
      <dgm:prSet/>
      <dgm:spPr/>
      <dgm:t>
        <a:bodyPr/>
        <a:lstStyle/>
        <a:p>
          <a:endParaRPr lang="en-US"/>
        </a:p>
      </dgm:t>
    </dgm:pt>
    <dgm:pt modelId="{5AC45213-9EC1-4851-BFA6-B48E78E75906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4D6497FF-ED7A-4BC0-8ABF-40F99C87F2E2}" type="parTrans" cxnId="{0C014FAF-01BC-4A44-979A-D20C7B8F3CFE}">
      <dgm:prSet/>
      <dgm:spPr/>
      <dgm:t>
        <a:bodyPr/>
        <a:lstStyle/>
        <a:p>
          <a:endParaRPr lang="en-US"/>
        </a:p>
      </dgm:t>
    </dgm:pt>
    <dgm:pt modelId="{8490E358-196D-4196-A606-AF7D56605983}" type="sibTrans" cxnId="{0C014FAF-01BC-4A44-979A-D20C7B8F3CFE}">
      <dgm:prSet/>
      <dgm:spPr/>
      <dgm:t>
        <a:bodyPr/>
        <a:lstStyle/>
        <a:p>
          <a:endParaRPr lang="en-US"/>
        </a:p>
      </dgm:t>
    </dgm:pt>
    <dgm:pt modelId="{7D1353CB-02A7-4327-872C-E8EB97B34482}" type="pres">
      <dgm:prSet presAssocID="{2FF75CD2-EA92-450E-A0E5-D20BCDE19F0E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D66EDB-5728-4E74-ABF6-B564C5FB3B46}" type="pres">
      <dgm:prSet presAssocID="{2FF75CD2-EA92-450E-A0E5-D20BCDE19F0E}" presName="arrow" presStyleLbl="bgShp" presStyleIdx="0" presStyleCnt="1" custAng="14293999" custScaleX="78930" custScaleY="32312" custLinFactNeighborX="-27765" custLinFactNeighborY="12857"/>
      <dgm:spPr/>
    </dgm:pt>
    <dgm:pt modelId="{03DF0807-6344-476C-8DE6-ED0D1DB7160E}" type="pres">
      <dgm:prSet presAssocID="{2FF75CD2-EA92-450E-A0E5-D20BCDE19F0E}" presName="arrowDiagram2" presStyleCnt="0"/>
      <dgm:spPr/>
    </dgm:pt>
    <dgm:pt modelId="{AAB1D502-02E1-4FB1-8912-1512494E7052}" type="pres">
      <dgm:prSet presAssocID="{C2617987-E2FF-4BB3-AB23-200727B18AF2}" presName="bullet2a" presStyleLbl="node1" presStyleIdx="0" presStyleCnt="2"/>
      <dgm:spPr/>
    </dgm:pt>
    <dgm:pt modelId="{46584E1E-9197-4E62-AA1A-8244A8F974E1}" type="pres">
      <dgm:prSet presAssocID="{C2617987-E2FF-4BB3-AB23-200727B18AF2}" presName="textBox2a" presStyleLbl="revTx" presStyleIdx="0" presStyleCnt="2" custScaleY="44360" custLinFactNeighborX="8597" custLinFactNeighborY="742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D4E06E-AAD4-4E82-AFC3-0E974483707A}" type="pres">
      <dgm:prSet presAssocID="{5AC45213-9EC1-4851-BFA6-B48E78E75906}" presName="bullet2b" presStyleLbl="node1" presStyleIdx="1" presStyleCnt="2"/>
      <dgm:spPr/>
    </dgm:pt>
    <dgm:pt modelId="{BA0AE364-E129-4273-B37F-919E5C9C1771}" type="pres">
      <dgm:prSet presAssocID="{5AC45213-9EC1-4851-BFA6-B48E78E75906}" presName="textBox2b" presStyleLbl="revTx" presStyleIdx="1" presStyleCnt="2" custScaleY="31084" custLinFactY="31086" custLinFactNeighborX="20986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9803EDF-33A8-4CA3-8029-CC0BAC1E06EA}" type="presOf" srcId="{2FF75CD2-EA92-450E-A0E5-D20BCDE19F0E}" destId="{7D1353CB-02A7-4327-872C-E8EB97B34482}" srcOrd="0" destOrd="0" presId="urn:microsoft.com/office/officeart/2005/8/layout/arrow2"/>
    <dgm:cxn modelId="{FEDE3ED6-EAA1-4D1A-B899-6999B665D728}" srcId="{2FF75CD2-EA92-450E-A0E5-D20BCDE19F0E}" destId="{C2617987-E2FF-4BB3-AB23-200727B18AF2}" srcOrd="0" destOrd="0" parTransId="{F704D9AC-2F7B-4692-A3B6-73C29ADC7B14}" sibTransId="{54BA170A-89D1-4DAA-A57C-DC8A2C56BCB5}"/>
    <dgm:cxn modelId="{0C014FAF-01BC-4A44-979A-D20C7B8F3CFE}" srcId="{2FF75CD2-EA92-450E-A0E5-D20BCDE19F0E}" destId="{5AC45213-9EC1-4851-BFA6-B48E78E75906}" srcOrd="1" destOrd="0" parTransId="{4D6497FF-ED7A-4BC0-8ABF-40F99C87F2E2}" sibTransId="{8490E358-196D-4196-A606-AF7D56605983}"/>
    <dgm:cxn modelId="{21DAC1B7-27C4-4DF4-8D98-EDD30254D5D0}" type="presOf" srcId="{5AC45213-9EC1-4851-BFA6-B48E78E75906}" destId="{BA0AE364-E129-4273-B37F-919E5C9C1771}" srcOrd="0" destOrd="0" presId="urn:microsoft.com/office/officeart/2005/8/layout/arrow2"/>
    <dgm:cxn modelId="{D51B2CF2-4BB0-42E4-85F1-4F867830B815}" type="presOf" srcId="{C2617987-E2FF-4BB3-AB23-200727B18AF2}" destId="{46584E1E-9197-4E62-AA1A-8244A8F974E1}" srcOrd="0" destOrd="0" presId="urn:microsoft.com/office/officeart/2005/8/layout/arrow2"/>
    <dgm:cxn modelId="{6FF02DD4-2CBF-4EE7-9CD1-FE07965DB56B}" type="presParOf" srcId="{7D1353CB-02A7-4327-872C-E8EB97B34482}" destId="{FCD66EDB-5728-4E74-ABF6-B564C5FB3B46}" srcOrd="0" destOrd="0" presId="urn:microsoft.com/office/officeart/2005/8/layout/arrow2"/>
    <dgm:cxn modelId="{0352374C-4120-4882-8BEB-EE0F485D1A8B}" type="presParOf" srcId="{7D1353CB-02A7-4327-872C-E8EB97B34482}" destId="{03DF0807-6344-476C-8DE6-ED0D1DB7160E}" srcOrd="1" destOrd="0" presId="urn:microsoft.com/office/officeart/2005/8/layout/arrow2"/>
    <dgm:cxn modelId="{3FB557E3-A6FD-45F5-9257-FEFAB6D6136B}" type="presParOf" srcId="{03DF0807-6344-476C-8DE6-ED0D1DB7160E}" destId="{AAB1D502-02E1-4FB1-8912-1512494E7052}" srcOrd="0" destOrd="0" presId="urn:microsoft.com/office/officeart/2005/8/layout/arrow2"/>
    <dgm:cxn modelId="{4081547E-8629-4AFD-9661-5C9DF5BD24E5}" type="presParOf" srcId="{03DF0807-6344-476C-8DE6-ED0D1DB7160E}" destId="{46584E1E-9197-4E62-AA1A-8244A8F974E1}" srcOrd="1" destOrd="0" presId="urn:microsoft.com/office/officeart/2005/8/layout/arrow2"/>
    <dgm:cxn modelId="{16A5B2ED-4EEA-4D0C-92F7-C28400AA8250}" type="presParOf" srcId="{03DF0807-6344-476C-8DE6-ED0D1DB7160E}" destId="{44D4E06E-AAD4-4E82-AFC3-0E974483707A}" srcOrd="2" destOrd="0" presId="urn:microsoft.com/office/officeart/2005/8/layout/arrow2"/>
    <dgm:cxn modelId="{366AF39B-0426-4ED0-A6F7-6E44ED99C382}" type="presParOf" srcId="{03DF0807-6344-476C-8DE6-ED0D1DB7160E}" destId="{BA0AE364-E129-4273-B37F-919E5C9C1771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83C5BF3-A63E-4ED6-AAEE-80EE014E7BE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457AF7-7934-469C-A55C-6542F6FF98F4}">
      <dgm:prSet phldrT="[Text]" custT="1"/>
      <dgm:spPr/>
      <dgm:t>
        <a:bodyPr/>
        <a:lstStyle/>
        <a:p>
          <a:r>
            <a:rPr lang="en-US" sz="1000" b="1" dirty="0" smtClean="0"/>
            <a:t>1- </a:t>
          </a:r>
          <a:r>
            <a:rPr lang="en-US" sz="900" b="1" dirty="0" smtClean="0"/>
            <a:t>Formal Application</a:t>
          </a:r>
          <a:endParaRPr lang="en-US" sz="900" b="1" dirty="0"/>
        </a:p>
      </dgm:t>
    </dgm:pt>
    <dgm:pt modelId="{52BE6B3C-66BB-48FF-B8E2-0BC77B2A4827}" type="parTrans" cxnId="{CE512900-5E5C-4782-831D-B3C728F15A9D}">
      <dgm:prSet/>
      <dgm:spPr/>
      <dgm:t>
        <a:bodyPr/>
        <a:lstStyle/>
        <a:p>
          <a:endParaRPr lang="en-US"/>
        </a:p>
      </dgm:t>
    </dgm:pt>
    <dgm:pt modelId="{F4F196D1-905F-4F33-89F4-1D067959C1E9}" type="sibTrans" cxnId="{CE512900-5E5C-4782-831D-B3C728F15A9D}">
      <dgm:prSet/>
      <dgm:spPr/>
      <dgm:t>
        <a:bodyPr/>
        <a:lstStyle/>
        <a:p>
          <a:endParaRPr lang="en-US"/>
        </a:p>
      </dgm:t>
    </dgm:pt>
    <dgm:pt modelId="{D38A03D8-679B-4229-9485-3D9E091E43C1}">
      <dgm:prSet phldrT="[Text]" custT="1"/>
      <dgm:spPr/>
      <dgm:t>
        <a:bodyPr/>
        <a:lstStyle/>
        <a:p>
          <a:r>
            <a:rPr lang="en-US" sz="900" b="1" dirty="0" smtClean="0"/>
            <a:t>3- Eligibility Screening</a:t>
          </a:r>
          <a:endParaRPr lang="en-US" sz="900" b="1" dirty="0"/>
        </a:p>
      </dgm:t>
    </dgm:pt>
    <dgm:pt modelId="{773E92A7-D2BF-4D64-B276-6564EE95A1F0}" type="parTrans" cxnId="{F6741875-9BE5-48C6-BBC7-FF5E8F781622}">
      <dgm:prSet/>
      <dgm:spPr/>
      <dgm:t>
        <a:bodyPr/>
        <a:lstStyle/>
        <a:p>
          <a:endParaRPr lang="en-US"/>
        </a:p>
      </dgm:t>
    </dgm:pt>
    <dgm:pt modelId="{DE843297-2F7A-4179-AC3E-79C97BAD4FF0}" type="sibTrans" cxnId="{F6741875-9BE5-48C6-BBC7-FF5E8F781622}">
      <dgm:prSet/>
      <dgm:spPr/>
      <dgm:t>
        <a:bodyPr/>
        <a:lstStyle/>
        <a:p>
          <a:endParaRPr lang="en-US" b="1" dirty="0">
            <a:solidFill>
              <a:srgbClr val="FF0000"/>
            </a:solidFill>
          </a:endParaRPr>
        </a:p>
      </dgm:t>
    </dgm:pt>
    <dgm:pt modelId="{6BEE1547-90E9-49DE-AD40-DC25D10D922D}">
      <dgm:prSet phldrT="[Text]" custT="1"/>
      <dgm:spPr/>
      <dgm:t>
        <a:bodyPr/>
        <a:lstStyle/>
        <a:p>
          <a:r>
            <a:rPr lang="en-US" sz="900" b="1" dirty="0" smtClean="0"/>
            <a:t>4- Pre-Review Mentorship</a:t>
          </a:r>
          <a:endParaRPr lang="en-US" sz="900" b="1" dirty="0"/>
        </a:p>
      </dgm:t>
    </dgm:pt>
    <dgm:pt modelId="{7E690508-F97F-4BB0-A352-3396F01579E5}" type="parTrans" cxnId="{A4D7DC04-5C15-4F7D-A96D-125CF6456561}">
      <dgm:prSet/>
      <dgm:spPr/>
      <dgm:t>
        <a:bodyPr/>
        <a:lstStyle/>
        <a:p>
          <a:endParaRPr lang="en-US"/>
        </a:p>
      </dgm:t>
    </dgm:pt>
    <dgm:pt modelId="{D1C09DD5-F21D-4768-B3F0-6261F2920479}" type="sibTrans" cxnId="{A4D7DC04-5C15-4F7D-A96D-125CF6456561}">
      <dgm:prSet/>
      <dgm:spPr/>
      <dgm:t>
        <a:bodyPr/>
        <a:lstStyle/>
        <a:p>
          <a:endParaRPr lang="en-US"/>
        </a:p>
      </dgm:t>
    </dgm:pt>
    <dgm:pt modelId="{0F9212F0-FDB6-450F-AA57-30375D50A0E6}">
      <dgm:prSet phldrT="[Text]" custT="1"/>
      <dgm:spPr/>
      <dgm:t>
        <a:bodyPr/>
        <a:lstStyle/>
        <a:p>
          <a:r>
            <a:rPr lang="en-US" sz="1050" b="1" dirty="0" smtClean="0"/>
            <a:t>5-</a:t>
          </a:r>
          <a:r>
            <a:rPr lang="en-US" sz="900" b="1" dirty="0" smtClean="0"/>
            <a:t>Self Assessment Process</a:t>
          </a:r>
          <a:endParaRPr lang="en-US" sz="1200" b="1" dirty="0"/>
        </a:p>
      </dgm:t>
    </dgm:pt>
    <dgm:pt modelId="{7DE5112D-3647-47E6-976D-B20D281BE527}" type="parTrans" cxnId="{D04DC6DE-0672-498F-BDA4-C3B70C91F3BD}">
      <dgm:prSet/>
      <dgm:spPr/>
      <dgm:t>
        <a:bodyPr/>
        <a:lstStyle/>
        <a:p>
          <a:endParaRPr lang="en-US"/>
        </a:p>
      </dgm:t>
    </dgm:pt>
    <dgm:pt modelId="{13DAABFF-A019-43D7-AA12-A4340A1BB516}" type="sibTrans" cxnId="{D04DC6DE-0672-498F-BDA4-C3B70C91F3BD}">
      <dgm:prSet/>
      <dgm:spPr/>
      <dgm:t>
        <a:bodyPr/>
        <a:lstStyle/>
        <a:p>
          <a:endParaRPr lang="en-US"/>
        </a:p>
      </dgm:t>
    </dgm:pt>
    <dgm:pt modelId="{43834E0D-40DF-4285-AD38-9D6151F5D9BA}">
      <dgm:prSet phldrT="[Text]" custT="1"/>
      <dgm:spPr/>
      <dgm:t>
        <a:bodyPr/>
        <a:lstStyle/>
        <a:p>
          <a:r>
            <a:rPr lang="en-US" sz="1050" b="1" dirty="0" smtClean="0"/>
            <a:t>6-Peer Review Process</a:t>
          </a:r>
          <a:endParaRPr lang="en-US" sz="1050" b="1" dirty="0"/>
        </a:p>
      </dgm:t>
    </dgm:pt>
    <dgm:pt modelId="{6CBD08CD-A3C2-411D-A47C-19B83E3AED19}" type="parTrans" cxnId="{9D5D9E85-DC67-4214-9670-03B4C5705960}">
      <dgm:prSet/>
      <dgm:spPr/>
      <dgm:t>
        <a:bodyPr/>
        <a:lstStyle/>
        <a:p>
          <a:endParaRPr lang="en-US"/>
        </a:p>
      </dgm:t>
    </dgm:pt>
    <dgm:pt modelId="{286C0EAC-54E1-4698-AA35-82E81CB72087}" type="sibTrans" cxnId="{9D5D9E85-DC67-4214-9670-03B4C5705960}">
      <dgm:prSet/>
      <dgm:spPr/>
      <dgm:t>
        <a:bodyPr/>
        <a:lstStyle/>
        <a:p>
          <a:endParaRPr lang="en-US"/>
        </a:p>
      </dgm:t>
    </dgm:pt>
    <dgm:pt modelId="{31A3447A-D9FD-4EA4-8AA3-C349D8C9B7AB}">
      <dgm:prSet phldrT="[Text]" custT="1"/>
      <dgm:spPr/>
      <dgm:t>
        <a:bodyPr/>
        <a:lstStyle/>
        <a:p>
          <a:r>
            <a:rPr lang="en-US" sz="900" b="1" dirty="0" smtClean="0"/>
            <a:t>7-Accreditation Decision </a:t>
          </a:r>
          <a:endParaRPr lang="en-US" sz="1200" b="1" dirty="0"/>
        </a:p>
      </dgm:t>
    </dgm:pt>
    <dgm:pt modelId="{94E33BD3-9AE3-4D32-8BCD-7623DC23D53A}" type="parTrans" cxnId="{C5DE6551-1894-4065-B8B8-4E7B730B6017}">
      <dgm:prSet/>
      <dgm:spPr/>
      <dgm:t>
        <a:bodyPr/>
        <a:lstStyle/>
        <a:p>
          <a:endParaRPr lang="en-US"/>
        </a:p>
      </dgm:t>
    </dgm:pt>
    <dgm:pt modelId="{3AEF000C-1AD3-4813-80D3-9EE96BE01F1C}" type="sibTrans" cxnId="{C5DE6551-1894-4065-B8B8-4E7B730B6017}">
      <dgm:prSet/>
      <dgm:spPr/>
      <dgm:t>
        <a:bodyPr/>
        <a:lstStyle/>
        <a:p>
          <a:endParaRPr lang="en-US"/>
        </a:p>
      </dgm:t>
    </dgm:pt>
    <dgm:pt modelId="{94A75FA9-74EE-45D2-AF3D-D8BFBBB57556}">
      <dgm:prSet phldrT="[Text]" custT="1"/>
      <dgm:spPr/>
      <dgm:t>
        <a:bodyPr/>
        <a:lstStyle/>
        <a:p>
          <a:r>
            <a:rPr lang="en-US" sz="900" b="1" dirty="0" smtClean="0"/>
            <a:t>2- Pre-Eligibility Mentorship</a:t>
          </a:r>
          <a:endParaRPr lang="en-US" sz="900" b="1" dirty="0"/>
        </a:p>
      </dgm:t>
    </dgm:pt>
    <dgm:pt modelId="{CFE04F2F-63A2-49FD-B08D-AF986F26F1EB}" type="parTrans" cxnId="{3951535A-46D2-49CB-BBF9-710BF4475311}">
      <dgm:prSet/>
      <dgm:spPr/>
      <dgm:t>
        <a:bodyPr/>
        <a:lstStyle/>
        <a:p>
          <a:endParaRPr lang="en-US"/>
        </a:p>
      </dgm:t>
    </dgm:pt>
    <dgm:pt modelId="{34D9B02B-AE1C-4BCD-AB8E-E685FF8117F2}" type="sibTrans" cxnId="{3951535A-46D2-49CB-BBF9-710BF4475311}">
      <dgm:prSet/>
      <dgm:spPr/>
      <dgm:t>
        <a:bodyPr/>
        <a:lstStyle/>
        <a:p>
          <a:endParaRPr lang="en-US"/>
        </a:p>
      </dgm:t>
    </dgm:pt>
    <dgm:pt modelId="{E2DB0D3A-99FD-4FA3-B095-6B7CC494BB6D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600" b="1" dirty="0" smtClean="0"/>
            <a:t>8-Continuous Review (Re-accreditation/ Revisit</a:t>
          </a:r>
          <a:endParaRPr lang="en-US" sz="1600" b="1" dirty="0"/>
        </a:p>
      </dgm:t>
    </dgm:pt>
    <dgm:pt modelId="{732AB5B4-B325-4940-9E99-0391082C0DB4}" type="parTrans" cxnId="{7FFA69BD-9163-4F15-ADB2-545962BE44E1}">
      <dgm:prSet/>
      <dgm:spPr/>
      <dgm:t>
        <a:bodyPr/>
        <a:lstStyle/>
        <a:p>
          <a:endParaRPr lang="en-US"/>
        </a:p>
      </dgm:t>
    </dgm:pt>
    <dgm:pt modelId="{B05F69D6-951E-4DCC-A3D7-131A26D7E070}" type="sibTrans" cxnId="{7FFA69BD-9163-4F15-ADB2-545962BE44E1}">
      <dgm:prSet/>
      <dgm:spPr/>
      <dgm:t>
        <a:bodyPr/>
        <a:lstStyle/>
        <a:p>
          <a:endParaRPr lang="en-US"/>
        </a:p>
      </dgm:t>
    </dgm:pt>
    <dgm:pt modelId="{441290F7-E6AB-4615-8621-6CDB6834B8F9}" type="pres">
      <dgm:prSet presAssocID="{783C5BF3-A63E-4ED6-AAEE-80EE014E7BE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F82373-45F3-4482-993A-26EBDCE52F34}" type="pres">
      <dgm:prSet presAssocID="{E9457AF7-7934-469C-A55C-6542F6FF98F4}" presName="node" presStyleLbl="node1" presStyleIdx="0" presStyleCnt="8" custScaleX="60379" custScaleY="567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8C1293-8C14-4B32-B909-24E07759136D}" type="pres">
      <dgm:prSet presAssocID="{F4F196D1-905F-4F33-89F4-1D067959C1E9}" presName="sibTrans" presStyleLbl="sibTrans2D1" presStyleIdx="0" presStyleCnt="8"/>
      <dgm:spPr/>
      <dgm:t>
        <a:bodyPr/>
        <a:lstStyle/>
        <a:p>
          <a:endParaRPr lang="en-US"/>
        </a:p>
      </dgm:t>
    </dgm:pt>
    <dgm:pt modelId="{F59B996E-7548-45DB-8B81-D95A486A5616}" type="pres">
      <dgm:prSet presAssocID="{F4F196D1-905F-4F33-89F4-1D067959C1E9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74A0FBEB-7157-4BB8-BF04-F981F81D215B}" type="pres">
      <dgm:prSet presAssocID="{94A75FA9-74EE-45D2-AF3D-D8BFBBB57556}" presName="node" presStyleLbl="node1" presStyleIdx="1" presStyleCnt="8" custScaleX="66736" custScaleY="713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86854B-3547-4889-8B9D-CF124DA03B64}" type="pres">
      <dgm:prSet presAssocID="{34D9B02B-AE1C-4BCD-AB8E-E685FF8117F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52009A4-D781-4D90-9D97-C1470893FAB1}" type="pres">
      <dgm:prSet presAssocID="{34D9B02B-AE1C-4BCD-AB8E-E685FF8117F2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481DCECF-3508-4274-972E-63F772FC97C7}" type="pres">
      <dgm:prSet presAssocID="{D38A03D8-679B-4229-9485-3D9E091E43C1}" presName="node" presStyleLbl="node1" presStyleIdx="2" presStyleCnt="8" custScaleX="75651" custScaleY="704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C993CC-83BD-48FC-8037-746CFB7AAE46}" type="pres">
      <dgm:prSet presAssocID="{DE843297-2F7A-4179-AC3E-79C97BAD4FF0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ED75B5F-7C46-42A6-A587-3BDC87FC1799}" type="pres">
      <dgm:prSet presAssocID="{DE843297-2F7A-4179-AC3E-79C97BAD4FF0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D21D18F8-40C0-4C78-BF0B-4278CA194F2B}" type="pres">
      <dgm:prSet presAssocID="{6BEE1547-90E9-49DE-AD40-DC25D10D922D}" presName="node" presStyleLbl="node1" presStyleIdx="3" presStyleCnt="8" custScaleX="64420" custScaleY="65004" custRadScaleRad="97987" custRadScaleInc="-8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A5860-DD46-42EA-997F-18444B5DA543}" type="pres">
      <dgm:prSet presAssocID="{D1C09DD5-F21D-4768-B3F0-6261F2920479}" presName="sibTrans" presStyleLbl="sibTrans2D1" presStyleIdx="3" presStyleCnt="8"/>
      <dgm:spPr/>
      <dgm:t>
        <a:bodyPr/>
        <a:lstStyle/>
        <a:p>
          <a:endParaRPr lang="en-US"/>
        </a:p>
      </dgm:t>
    </dgm:pt>
    <dgm:pt modelId="{4B51C2F8-A3E8-48CC-A338-C9ECA7396100}" type="pres">
      <dgm:prSet presAssocID="{D1C09DD5-F21D-4768-B3F0-6261F2920479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FC2A5271-A80B-4F45-BE49-7B89EEB97F4C}" type="pres">
      <dgm:prSet presAssocID="{0F9212F0-FDB6-450F-AA57-30375D50A0E6}" presName="node" presStyleLbl="node1" presStyleIdx="4" presStyleCnt="8" custScaleX="61458" custScaleY="576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3E679A-2A38-4B4B-B485-5136E611108D}" type="pres">
      <dgm:prSet presAssocID="{13DAABFF-A019-43D7-AA12-A4340A1BB516}" presName="sibTrans" presStyleLbl="sibTrans2D1" presStyleIdx="4" presStyleCnt="8"/>
      <dgm:spPr/>
      <dgm:t>
        <a:bodyPr/>
        <a:lstStyle/>
        <a:p>
          <a:endParaRPr lang="en-US"/>
        </a:p>
      </dgm:t>
    </dgm:pt>
    <dgm:pt modelId="{B089C67A-3200-4C81-BDD9-49127ECA09BD}" type="pres">
      <dgm:prSet presAssocID="{13DAABFF-A019-43D7-AA12-A4340A1BB516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CB8E8B8E-2D47-48AD-AC48-B99373127133}" type="pres">
      <dgm:prSet presAssocID="{43834E0D-40DF-4285-AD38-9D6151F5D9BA}" presName="node" presStyleLbl="node1" presStyleIdx="5" presStyleCnt="8" custScaleX="78453" custScaleY="74405" custRadScaleRad="101483" custRadScaleInc="-57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855719-58FD-4D3C-A322-9D0D36B499E7}" type="pres">
      <dgm:prSet presAssocID="{286C0EAC-54E1-4698-AA35-82E81CB72087}" presName="sibTrans" presStyleLbl="sibTrans2D1" presStyleIdx="5" presStyleCnt="8"/>
      <dgm:spPr/>
      <dgm:t>
        <a:bodyPr/>
        <a:lstStyle/>
        <a:p>
          <a:endParaRPr lang="en-US"/>
        </a:p>
      </dgm:t>
    </dgm:pt>
    <dgm:pt modelId="{EE7C6DF0-8A07-49B2-AC41-7F3CAB010CFF}" type="pres">
      <dgm:prSet presAssocID="{286C0EAC-54E1-4698-AA35-82E81CB72087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C4C89F18-ADAE-4BC0-A5C8-698B10BC048C}" type="pres">
      <dgm:prSet presAssocID="{31A3447A-D9FD-4EA4-8AA3-C349D8C9B7AB}" presName="node" presStyleLbl="node1" presStyleIdx="6" presStyleCnt="8" custScaleX="63296" custScaleY="63269" custRadScaleRad="101290" custRadScaleInc="9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D3D162-036C-4DB6-A1DC-4CECED05966C}" type="pres">
      <dgm:prSet presAssocID="{3AEF000C-1AD3-4813-80D3-9EE96BE01F1C}" presName="sibTrans" presStyleLbl="sibTrans2D1" presStyleIdx="6" presStyleCnt="8"/>
      <dgm:spPr/>
      <dgm:t>
        <a:bodyPr/>
        <a:lstStyle/>
        <a:p>
          <a:endParaRPr lang="en-US"/>
        </a:p>
      </dgm:t>
    </dgm:pt>
    <dgm:pt modelId="{54E8DC9C-4607-4B1E-B707-FCE580D60943}" type="pres">
      <dgm:prSet presAssocID="{3AEF000C-1AD3-4813-80D3-9EE96BE01F1C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E04DC003-54D1-4AB2-AEAB-07AD7B89F4D3}" type="pres">
      <dgm:prSet presAssocID="{E2DB0D3A-99FD-4FA3-B095-6B7CC494BB6D}" presName="node" presStyleLbl="node1" presStyleIdx="7" presStyleCnt="8" custScaleX="248339" custScaleY="240088" custRadScaleRad="99085" custRadScaleInc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7BE235-97FF-4DA4-B9BF-71B5D8271DA9}" type="pres">
      <dgm:prSet presAssocID="{B05F69D6-951E-4DCC-A3D7-131A26D7E070}" presName="sibTrans" presStyleLbl="sibTrans2D1" presStyleIdx="7" presStyleCnt="8"/>
      <dgm:spPr/>
      <dgm:t>
        <a:bodyPr/>
        <a:lstStyle/>
        <a:p>
          <a:endParaRPr lang="en-US"/>
        </a:p>
      </dgm:t>
    </dgm:pt>
    <dgm:pt modelId="{9918DA4C-0F49-4433-A310-387F0BD27105}" type="pres">
      <dgm:prSet presAssocID="{B05F69D6-951E-4DCC-A3D7-131A26D7E070}" presName="connectorText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50837B73-FF3C-4F52-9E14-9A12BEDB8ADA}" type="presOf" srcId="{6BEE1547-90E9-49DE-AD40-DC25D10D922D}" destId="{D21D18F8-40C0-4C78-BF0B-4278CA194F2B}" srcOrd="0" destOrd="0" presId="urn:microsoft.com/office/officeart/2005/8/layout/cycle2"/>
    <dgm:cxn modelId="{88445AB3-DD63-40A0-8ADD-29FF4CF89CB8}" type="presOf" srcId="{286C0EAC-54E1-4698-AA35-82E81CB72087}" destId="{A8855719-58FD-4D3C-A322-9D0D36B499E7}" srcOrd="0" destOrd="0" presId="urn:microsoft.com/office/officeart/2005/8/layout/cycle2"/>
    <dgm:cxn modelId="{FC6B2F9A-412A-483E-A08B-464DA6FD0B18}" type="presOf" srcId="{3AEF000C-1AD3-4813-80D3-9EE96BE01F1C}" destId="{54E8DC9C-4607-4B1E-B707-FCE580D60943}" srcOrd="1" destOrd="0" presId="urn:microsoft.com/office/officeart/2005/8/layout/cycle2"/>
    <dgm:cxn modelId="{F4E29A86-349C-4FED-B5A8-CD9A46DAE5E5}" type="presOf" srcId="{286C0EAC-54E1-4698-AA35-82E81CB72087}" destId="{EE7C6DF0-8A07-49B2-AC41-7F3CAB010CFF}" srcOrd="1" destOrd="0" presId="urn:microsoft.com/office/officeart/2005/8/layout/cycle2"/>
    <dgm:cxn modelId="{F6741875-9BE5-48C6-BBC7-FF5E8F781622}" srcId="{783C5BF3-A63E-4ED6-AAEE-80EE014E7BE4}" destId="{D38A03D8-679B-4229-9485-3D9E091E43C1}" srcOrd="2" destOrd="0" parTransId="{773E92A7-D2BF-4D64-B276-6564EE95A1F0}" sibTransId="{DE843297-2F7A-4179-AC3E-79C97BAD4FF0}"/>
    <dgm:cxn modelId="{B69343FE-B570-4AC1-AC77-1D6D4AE1435E}" type="presOf" srcId="{B05F69D6-951E-4DCC-A3D7-131A26D7E070}" destId="{9918DA4C-0F49-4433-A310-387F0BD27105}" srcOrd="1" destOrd="0" presId="urn:microsoft.com/office/officeart/2005/8/layout/cycle2"/>
    <dgm:cxn modelId="{0E7BDDBB-E4CB-4F84-9AA0-9F43A2100443}" type="presOf" srcId="{31A3447A-D9FD-4EA4-8AA3-C349D8C9B7AB}" destId="{C4C89F18-ADAE-4BC0-A5C8-698B10BC048C}" srcOrd="0" destOrd="0" presId="urn:microsoft.com/office/officeart/2005/8/layout/cycle2"/>
    <dgm:cxn modelId="{D04DC6DE-0672-498F-BDA4-C3B70C91F3BD}" srcId="{783C5BF3-A63E-4ED6-AAEE-80EE014E7BE4}" destId="{0F9212F0-FDB6-450F-AA57-30375D50A0E6}" srcOrd="4" destOrd="0" parTransId="{7DE5112D-3647-47E6-976D-B20D281BE527}" sibTransId="{13DAABFF-A019-43D7-AA12-A4340A1BB516}"/>
    <dgm:cxn modelId="{CB463443-0188-49A1-8091-EEBD0420EF84}" type="presOf" srcId="{E9457AF7-7934-469C-A55C-6542F6FF98F4}" destId="{BCF82373-45F3-4482-993A-26EBDCE52F34}" srcOrd="0" destOrd="0" presId="urn:microsoft.com/office/officeart/2005/8/layout/cycle2"/>
    <dgm:cxn modelId="{652BA859-A983-46FF-A77F-C0EC1E74ADF0}" type="presOf" srcId="{43834E0D-40DF-4285-AD38-9D6151F5D9BA}" destId="{CB8E8B8E-2D47-48AD-AC48-B99373127133}" srcOrd="0" destOrd="0" presId="urn:microsoft.com/office/officeart/2005/8/layout/cycle2"/>
    <dgm:cxn modelId="{B127A437-BDE6-4F7B-AD17-EBDFC3164766}" type="presOf" srcId="{34D9B02B-AE1C-4BCD-AB8E-E685FF8117F2}" destId="{8286854B-3547-4889-8B9D-CF124DA03B64}" srcOrd="0" destOrd="0" presId="urn:microsoft.com/office/officeart/2005/8/layout/cycle2"/>
    <dgm:cxn modelId="{A4D7DC04-5C15-4F7D-A96D-125CF6456561}" srcId="{783C5BF3-A63E-4ED6-AAEE-80EE014E7BE4}" destId="{6BEE1547-90E9-49DE-AD40-DC25D10D922D}" srcOrd="3" destOrd="0" parTransId="{7E690508-F97F-4BB0-A352-3396F01579E5}" sibTransId="{D1C09DD5-F21D-4768-B3F0-6261F2920479}"/>
    <dgm:cxn modelId="{06F3A678-2BC3-445A-897C-FF9CFA76BCA8}" type="presOf" srcId="{783C5BF3-A63E-4ED6-AAEE-80EE014E7BE4}" destId="{441290F7-E6AB-4615-8621-6CDB6834B8F9}" srcOrd="0" destOrd="0" presId="urn:microsoft.com/office/officeart/2005/8/layout/cycle2"/>
    <dgm:cxn modelId="{7E434B9F-0341-402D-8BCC-404363E2918E}" type="presOf" srcId="{D1C09DD5-F21D-4768-B3F0-6261F2920479}" destId="{51FA5860-DD46-42EA-997F-18444B5DA543}" srcOrd="0" destOrd="0" presId="urn:microsoft.com/office/officeart/2005/8/layout/cycle2"/>
    <dgm:cxn modelId="{4E730CFE-77EF-466C-B345-4FB817053558}" type="presOf" srcId="{DE843297-2F7A-4179-AC3E-79C97BAD4FF0}" destId="{1ED75B5F-7C46-42A6-A587-3BDC87FC1799}" srcOrd="1" destOrd="0" presId="urn:microsoft.com/office/officeart/2005/8/layout/cycle2"/>
    <dgm:cxn modelId="{7513B6C8-79E0-4030-8C00-BBB3355FEB1C}" type="presOf" srcId="{D38A03D8-679B-4229-9485-3D9E091E43C1}" destId="{481DCECF-3508-4274-972E-63F772FC97C7}" srcOrd="0" destOrd="0" presId="urn:microsoft.com/office/officeart/2005/8/layout/cycle2"/>
    <dgm:cxn modelId="{93CB8D1B-3E70-4B58-A516-2788F4BB9C3A}" type="presOf" srcId="{B05F69D6-951E-4DCC-A3D7-131A26D7E070}" destId="{387BE235-97FF-4DA4-B9BF-71B5D8271DA9}" srcOrd="0" destOrd="0" presId="urn:microsoft.com/office/officeart/2005/8/layout/cycle2"/>
    <dgm:cxn modelId="{5889D88B-AFD6-467E-8DAE-363A14E4D3A1}" type="presOf" srcId="{94A75FA9-74EE-45D2-AF3D-D8BFBBB57556}" destId="{74A0FBEB-7157-4BB8-BF04-F981F81D215B}" srcOrd="0" destOrd="0" presId="urn:microsoft.com/office/officeart/2005/8/layout/cycle2"/>
    <dgm:cxn modelId="{3951535A-46D2-49CB-BBF9-710BF4475311}" srcId="{783C5BF3-A63E-4ED6-AAEE-80EE014E7BE4}" destId="{94A75FA9-74EE-45D2-AF3D-D8BFBBB57556}" srcOrd="1" destOrd="0" parTransId="{CFE04F2F-63A2-49FD-B08D-AF986F26F1EB}" sibTransId="{34D9B02B-AE1C-4BCD-AB8E-E685FF8117F2}"/>
    <dgm:cxn modelId="{05825493-57EC-4F7A-BA87-7475A968ED65}" type="presOf" srcId="{D1C09DD5-F21D-4768-B3F0-6261F2920479}" destId="{4B51C2F8-A3E8-48CC-A338-C9ECA7396100}" srcOrd="1" destOrd="0" presId="urn:microsoft.com/office/officeart/2005/8/layout/cycle2"/>
    <dgm:cxn modelId="{CE512900-5E5C-4782-831D-B3C728F15A9D}" srcId="{783C5BF3-A63E-4ED6-AAEE-80EE014E7BE4}" destId="{E9457AF7-7934-469C-A55C-6542F6FF98F4}" srcOrd="0" destOrd="0" parTransId="{52BE6B3C-66BB-48FF-B8E2-0BC77B2A4827}" sibTransId="{F4F196D1-905F-4F33-89F4-1D067959C1E9}"/>
    <dgm:cxn modelId="{7FFA69BD-9163-4F15-ADB2-545962BE44E1}" srcId="{783C5BF3-A63E-4ED6-AAEE-80EE014E7BE4}" destId="{E2DB0D3A-99FD-4FA3-B095-6B7CC494BB6D}" srcOrd="7" destOrd="0" parTransId="{732AB5B4-B325-4940-9E99-0391082C0DB4}" sibTransId="{B05F69D6-951E-4DCC-A3D7-131A26D7E070}"/>
    <dgm:cxn modelId="{2450FD29-9DE7-46B8-B27E-670A6A5B947E}" type="presOf" srcId="{13DAABFF-A019-43D7-AA12-A4340A1BB516}" destId="{9F3E679A-2A38-4B4B-B485-5136E611108D}" srcOrd="0" destOrd="0" presId="urn:microsoft.com/office/officeart/2005/8/layout/cycle2"/>
    <dgm:cxn modelId="{C5DE6551-1894-4065-B8B8-4E7B730B6017}" srcId="{783C5BF3-A63E-4ED6-AAEE-80EE014E7BE4}" destId="{31A3447A-D9FD-4EA4-8AA3-C349D8C9B7AB}" srcOrd="6" destOrd="0" parTransId="{94E33BD3-9AE3-4D32-8BCD-7623DC23D53A}" sibTransId="{3AEF000C-1AD3-4813-80D3-9EE96BE01F1C}"/>
    <dgm:cxn modelId="{AA07E19C-FD93-46E8-B281-85ABCEFF7C4F}" type="presOf" srcId="{0F9212F0-FDB6-450F-AA57-30375D50A0E6}" destId="{FC2A5271-A80B-4F45-BE49-7B89EEB97F4C}" srcOrd="0" destOrd="0" presId="urn:microsoft.com/office/officeart/2005/8/layout/cycle2"/>
    <dgm:cxn modelId="{71BA3CDE-8DF7-4574-B2C4-0C1B80DFB78D}" type="presOf" srcId="{F4F196D1-905F-4F33-89F4-1D067959C1E9}" destId="{F59B996E-7548-45DB-8B81-D95A486A5616}" srcOrd="1" destOrd="0" presId="urn:microsoft.com/office/officeart/2005/8/layout/cycle2"/>
    <dgm:cxn modelId="{9D5D9E85-DC67-4214-9670-03B4C5705960}" srcId="{783C5BF3-A63E-4ED6-AAEE-80EE014E7BE4}" destId="{43834E0D-40DF-4285-AD38-9D6151F5D9BA}" srcOrd="5" destOrd="0" parTransId="{6CBD08CD-A3C2-411D-A47C-19B83E3AED19}" sibTransId="{286C0EAC-54E1-4698-AA35-82E81CB72087}"/>
    <dgm:cxn modelId="{2736D600-F308-49F2-B0CA-8C7CF0B6D7D5}" type="presOf" srcId="{34D9B02B-AE1C-4BCD-AB8E-E685FF8117F2}" destId="{E52009A4-D781-4D90-9D97-C1470893FAB1}" srcOrd="1" destOrd="0" presId="urn:microsoft.com/office/officeart/2005/8/layout/cycle2"/>
    <dgm:cxn modelId="{34ABA0E0-290F-4043-8232-B7AFE3C473F1}" type="presOf" srcId="{F4F196D1-905F-4F33-89F4-1D067959C1E9}" destId="{6D8C1293-8C14-4B32-B909-24E07759136D}" srcOrd="0" destOrd="0" presId="urn:microsoft.com/office/officeart/2005/8/layout/cycle2"/>
    <dgm:cxn modelId="{1CCF06FB-4550-43DA-AE3D-07D9C9470E12}" type="presOf" srcId="{E2DB0D3A-99FD-4FA3-B095-6B7CC494BB6D}" destId="{E04DC003-54D1-4AB2-AEAB-07AD7B89F4D3}" srcOrd="0" destOrd="0" presId="urn:microsoft.com/office/officeart/2005/8/layout/cycle2"/>
    <dgm:cxn modelId="{E8CD0457-B32A-4AA2-AF45-C076DF693E96}" type="presOf" srcId="{DE843297-2F7A-4179-AC3E-79C97BAD4FF0}" destId="{15C993CC-83BD-48FC-8037-746CFB7AAE46}" srcOrd="0" destOrd="0" presId="urn:microsoft.com/office/officeart/2005/8/layout/cycle2"/>
    <dgm:cxn modelId="{959B3FAE-47A9-4317-A976-12CF617CA5D6}" type="presOf" srcId="{13DAABFF-A019-43D7-AA12-A4340A1BB516}" destId="{B089C67A-3200-4C81-BDD9-49127ECA09BD}" srcOrd="1" destOrd="0" presId="urn:microsoft.com/office/officeart/2005/8/layout/cycle2"/>
    <dgm:cxn modelId="{509C13F5-20D0-4710-BB23-C4F8FD2D03C5}" type="presOf" srcId="{3AEF000C-1AD3-4813-80D3-9EE96BE01F1C}" destId="{33D3D162-036C-4DB6-A1DC-4CECED05966C}" srcOrd="0" destOrd="0" presId="urn:microsoft.com/office/officeart/2005/8/layout/cycle2"/>
    <dgm:cxn modelId="{EE828D9A-9E62-45DC-BBCA-301C17637812}" type="presParOf" srcId="{441290F7-E6AB-4615-8621-6CDB6834B8F9}" destId="{BCF82373-45F3-4482-993A-26EBDCE52F34}" srcOrd="0" destOrd="0" presId="urn:microsoft.com/office/officeart/2005/8/layout/cycle2"/>
    <dgm:cxn modelId="{1453DAA8-CCDD-47DC-851A-70D52CFA0526}" type="presParOf" srcId="{441290F7-E6AB-4615-8621-6CDB6834B8F9}" destId="{6D8C1293-8C14-4B32-B909-24E07759136D}" srcOrd="1" destOrd="0" presId="urn:microsoft.com/office/officeart/2005/8/layout/cycle2"/>
    <dgm:cxn modelId="{DAB91108-593D-4C82-8CCA-D78020179C03}" type="presParOf" srcId="{6D8C1293-8C14-4B32-B909-24E07759136D}" destId="{F59B996E-7548-45DB-8B81-D95A486A5616}" srcOrd="0" destOrd="0" presId="urn:microsoft.com/office/officeart/2005/8/layout/cycle2"/>
    <dgm:cxn modelId="{C33E4006-CD2D-4619-8D42-205F2FE596C6}" type="presParOf" srcId="{441290F7-E6AB-4615-8621-6CDB6834B8F9}" destId="{74A0FBEB-7157-4BB8-BF04-F981F81D215B}" srcOrd="2" destOrd="0" presId="urn:microsoft.com/office/officeart/2005/8/layout/cycle2"/>
    <dgm:cxn modelId="{5E68EA0C-5ADF-47C0-B780-0A2D3421B616}" type="presParOf" srcId="{441290F7-E6AB-4615-8621-6CDB6834B8F9}" destId="{8286854B-3547-4889-8B9D-CF124DA03B64}" srcOrd="3" destOrd="0" presId="urn:microsoft.com/office/officeart/2005/8/layout/cycle2"/>
    <dgm:cxn modelId="{FCA9BB58-822C-48C9-9974-77CAF7445214}" type="presParOf" srcId="{8286854B-3547-4889-8B9D-CF124DA03B64}" destId="{E52009A4-D781-4D90-9D97-C1470893FAB1}" srcOrd="0" destOrd="0" presId="urn:microsoft.com/office/officeart/2005/8/layout/cycle2"/>
    <dgm:cxn modelId="{F00C5752-7C51-4F2F-AD56-F13037E3077C}" type="presParOf" srcId="{441290F7-E6AB-4615-8621-6CDB6834B8F9}" destId="{481DCECF-3508-4274-972E-63F772FC97C7}" srcOrd="4" destOrd="0" presId="urn:microsoft.com/office/officeart/2005/8/layout/cycle2"/>
    <dgm:cxn modelId="{1BEB253F-5F0C-485F-B2C5-800F6CE387C4}" type="presParOf" srcId="{441290F7-E6AB-4615-8621-6CDB6834B8F9}" destId="{15C993CC-83BD-48FC-8037-746CFB7AAE46}" srcOrd="5" destOrd="0" presId="urn:microsoft.com/office/officeart/2005/8/layout/cycle2"/>
    <dgm:cxn modelId="{B795CD1F-FA66-42A2-8093-CF518FFF0D4D}" type="presParOf" srcId="{15C993CC-83BD-48FC-8037-746CFB7AAE46}" destId="{1ED75B5F-7C46-42A6-A587-3BDC87FC1799}" srcOrd="0" destOrd="0" presId="urn:microsoft.com/office/officeart/2005/8/layout/cycle2"/>
    <dgm:cxn modelId="{AC13EB3C-BC87-4AE9-A3C2-1B1074C49AB2}" type="presParOf" srcId="{441290F7-E6AB-4615-8621-6CDB6834B8F9}" destId="{D21D18F8-40C0-4C78-BF0B-4278CA194F2B}" srcOrd="6" destOrd="0" presId="urn:microsoft.com/office/officeart/2005/8/layout/cycle2"/>
    <dgm:cxn modelId="{FF189B37-035A-4EE8-A176-F92BB5197F6B}" type="presParOf" srcId="{441290F7-E6AB-4615-8621-6CDB6834B8F9}" destId="{51FA5860-DD46-42EA-997F-18444B5DA543}" srcOrd="7" destOrd="0" presId="urn:microsoft.com/office/officeart/2005/8/layout/cycle2"/>
    <dgm:cxn modelId="{C54BBCFA-3DFA-4BF1-95DA-4B62D8E51EE3}" type="presParOf" srcId="{51FA5860-DD46-42EA-997F-18444B5DA543}" destId="{4B51C2F8-A3E8-48CC-A338-C9ECA7396100}" srcOrd="0" destOrd="0" presId="urn:microsoft.com/office/officeart/2005/8/layout/cycle2"/>
    <dgm:cxn modelId="{A15A0537-FFE5-48A8-95F8-EE6DC1589092}" type="presParOf" srcId="{441290F7-E6AB-4615-8621-6CDB6834B8F9}" destId="{FC2A5271-A80B-4F45-BE49-7B89EEB97F4C}" srcOrd="8" destOrd="0" presId="urn:microsoft.com/office/officeart/2005/8/layout/cycle2"/>
    <dgm:cxn modelId="{C872AD64-C677-46BE-9541-A55F458C9A9F}" type="presParOf" srcId="{441290F7-E6AB-4615-8621-6CDB6834B8F9}" destId="{9F3E679A-2A38-4B4B-B485-5136E611108D}" srcOrd="9" destOrd="0" presId="urn:microsoft.com/office/officeart/2005/8/layout/cycle2"/>
    <dgm:cxn modelId="{0611237D-693D-4D01-9182-53E190400E55}" type="presParOf" srcId="{9F3E679A-2A38-4B4B-B485-5136E611108D}" destId="{B089C67A-3200-4C81-BDD9-49127ECA09BD}" srcOrd="0" destOrd="0" presId="urn:microsoft.com/office/officeart/2005/8/layout/cycle2"/>
    <dgm:cxn modelId="{1FEF595F-1003-496E-BC0D-E077E5A72E89}" type="presParOf" srcId="{441290F7-E6AB-4615-8621-6CDB6834B8F9}" destId="{CB8E8B8E-2D47-48AD-AC48-B99373127133}" srcOrd="10" destOrd="0" presId="urn:microsoft.com/office/officeart/2005/8/layout/cycle2"/>
    <dgm:cxn modelId="{36CDD764-D27A-4908-807C-F5CE6C265266}" type="presParOf" srcId="{441290F7-E6AB-4615-8621-6CDB6834B8F9}" destId="{A8855719-58FD-4D3C-A322-9D0D36B499E7}" srcOrd="11" destOrd="0" presId="urn:microsoft.com/office/officeart/2005/8/layout/cycle2"/>
    <dgm:cxn modelId="{31D023A6-C7AC-4D8F-AB33-675DF8B04786}" type="presParOf" srcId="{A8855719-58FD-4D3C-A322-9D0D36B499E7}" destId="{EE7C6DF0-8A07-49B2-AC41-7F3CAB010CFF}" srcOrd="0" destOrd="0" presId="urn:microsoft.com/office/officeart/2005/8/layout/cycle2"/>
    <dgm:cxn modelId="{FC390F19-62F6-4EE7-BB98-D9A3B0080B12}" type="presParOf" srcId="{441290F7-E6AB-4615-8621-6CDB6834B8F9}" destId="{C4C89F18-ADAE-4BC0-A5C8-698B10BC048C}" srcOrd="12" destOrd="0" presId="urn:microsoft.com/office/officeart/2005/8/layout/cycle2"/>
    <dgm:cxn modelId="{971A04E6-6A43-47DF-84EA-313E7745EDEE}" type="presParOf" srcId="{441290F7-E6AB-4615-8621-6CDB6834B8F9}" destId="{33D3D162-036C-4DB6-A1DC-4CECED05966C}" srcOrd="13" destOrd="0" presId="urn:microsoft.com/office/officeart/2005/8/layout/cycle2"/>
    <dgm:cxn modelId="{AA732693-D89F-4281-8DA5-CB6DBE63DF0B}" type="presParOf" srcId="{33D3D162-036C-4DB6-A1DC-4CECED05966C}" destId="{54E8DC9C-4607-4B1E-B707-FCE580D60943}" srcOrd="0" destOrd="0" presId="urn:microsoft.com/office/officeart/2005/8/layout/cycle2"/>
    <dgm:cxn modelId="{B71D67D2-E6FE-4C3C-A9D4-52174B899EB2}" type="presParOf" srcId="{441290F7-E6AB-4615-8621-6CDB6834B8F9}" destId="{E04DC003-54D1-4AB2-AEAB-07AD7B89F4D3}" srcOrd="14" destOrd="0" presId="urn:microsoft.com/office/officeart/2005/8/layout/cycle2"/>
    <dgm:cxn modelId="{4B0C605C-3605-4F06-A80B-3670DD4A7464}" type="presParOf" srcId="{441290F7-E6AB-4615-8621-6CDB6834B8F9}" destId="{387BE235-97FF-4DA4-B9BF-71B5D8271DA9}" srcOrd="15" destOrd="0" presId="urn:microsoft.com/office/officeart/2005/8/layout/cycle2"/>
    <dgm:cxn modelId="{E954CD9A-5A62-471E-B8D5-ACC8D2E48B85}" type="presParOf" srcId="{387BE235-97FF-4DA4-B9BF-71B5D8271DA9}" destId="{9918DA4C-0F49-4433-A310-387F0BD2710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2FF75CD2-EA92-450E-A0E5-D20BCDE19F0E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617987-E2FF-4BB3-AB23-200727B18AF2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F704D9AC-2F7B-4692-A3B6-73C29ADC7B14}" type="parTrans" cxnId="{FEDE3ED6-EAA1-4D1A-B899-6999B665D728}">
      <dgm:prSet/>
      <dgm:spPr/>
      <dgm:t>
        <a:bodyPr/>
        <a:lstStyle/>
        <a:p>
          <a:endParaRPr lang="en-US"/>
        </a:p>
      </dgm:t>
    </dgm:pt>
    <dgm:pt modelId="{54BA170A-89D1-4DAA-A57C-DC8A2C56BCB5}" type="sibTrans" cxnId="{FEDE3ED6-EAA1-4D1A-B899-6999B665D728}">
      <dgm:prSet/>
      <dgm:spPr/>
      <dgm:t>
        <a:bodyPr/>
        <a:lstStyle/>
        <a:p>
          <a:endParaRPr lang="en-US"/>
        </a:p>
      </dgm:t>
    </dgm:pt>
    <dgm:pt modelId="{5AC45213-9EC1-4851-BFA6-B48E78E75906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4D6497FF-ED7A-4BC0-8ABF-40F99C87F2E2}" type="parTrans" cxnId="{0C014FAF-01BC-4A44-979A-D20C7B8F3CFE}">
      <dgm:prSet/>
      <dgm:spPr/>
      <dgm:t>
        <a:bodyPr/>
        <a:lstStyle/>
        <a:p>
          <a:endParaRPr lang="en-US"/>
        </a:p>
      </dgm:t>
    </dgm:pt>
    <dgm:pt modelId="{8490E358-196D-4196-A606-AF7D56605983}" type="sibTrans" cxnId="{0C014FAF-01BC-4A44-979A-D20C7B8F3CFE}">
      <dgm:prSet/>
      <dgm:spPr/>
      <dgm:t>
        <a:bodyPr/>
        <a:lstStyle/>
        <a:p>
          <a:endParaRPr lang="en-US"/>
        </a:p>
      </dgm:t>
    </dgm:pt>
    <dgm:pt modelId="{7D1353CB-02A7-4327-872C-E8EB97B34482}" type="pres">
      <dgm:prSet presAssocID="{2FF75CD2-EA92-450E-A0E5-D20BCDE19F0E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D66EDB-5728-4E74-ABF6-B564C5FB3B46}" type="pres">
      <dgm:prSet presAssocID="{2FF75CD2-EA92-450E-A0E5-D20BCDE19F0E}" presName="arrow" presStyleLbl="bgShp" presStyleIdx="0" presStyleCnt="1" custAng="14293999" custScaleX="78930" custScaleY="32312" custLinFactNeighborX="-27765" custLinFactNeighborY="12857"/>
      <dgm:spPr/>
    </dgm:pt>
    <dgm:pt modelId="{03DF0807-6344-476C-8DE6-ED0D1DB7160E}" type="pres">
      <dgm:prSet presAssocID="{2FF75CD2-EA92-450E-A0E5-D20BCDE19F0E}" presName="arrowDiagram2" presStyleCnt="0"/>
      <dgm:spPr/>
    </dgm:pt>
    <dgm:pt modelId="{AAB1D502-02E1-4FB1-8912-1512494E7052}" type="pres">
      <dgm:prSet presAssocID="{C2617987-E2FF-4BB3-AB23-200727B18AF2}" presName="bullet2a" presStyleLbl="node1" presStyleIdx="0" presStyleCnt="2"/>
      <dgm:spPr/>
    </dgm:pt>
    <dgm:pt modelId="{46584E1E-9197-4E62-AA1A-8244A8F974E1}" type="pres">
      <dgm:prSet presAssocID="{C2617987-E2FF-4BB3-AB23-200727B18AF2}" presName="textBox2a" presStyleLbl="revTx" presStyleIdx="0" presStyleCnt="2" custScaleY="44360" custLinFactNeighborX="8597" custLinFactNeighborY="742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D4E06E-AAD4-4E82-AFC3-0E974483707A}" type="pres">
      <dgm:prSet presAssocID="{5AC45213-9EC1-4851-BFA6-B48E78E75906}" presName="bullet2b" presStyleLbl="node1" presStyleIdx="1" presStyleCnt="2"/>
      <dgm:spPr/>
    </dgm:pt>
    <dgm:pt modelId="{BA0AE364-E129-4273-B37F-919E5C9C1771}" type="pres">
      <dgm:prSet presAssocID="{5AC45213-9EC1-4851-BFA6-B48E78E75906}" presName="textBox2b" presStyleLbl="revTx" presStyleIdx="1" presStyleCnt="2" custScaleY="31084" custLinFactY="31086" custLinFactNeighborX="20986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C014FAF-01BC-4A44-979A-D20C7B8F3CFE}" srcId="{2FF75CD2-EA92-450E-A0E5-D20BCDE19F0E}" destId="{5AC45213-9EC1-4851-BFA6-B48E78E75906}" srcOrd="1" destOrd="0" parTransId="{4D6497FF-ED7A-4BC0-8ABF-40F99C87F2E2}" sibTransId="{8490E358-196D-4196-A606-AF7D56605983}"/>
    <dgm:cxn modelId="{BD0EFECC-780F-4FF1-A736-37AC3124DA63}" type="presOf" srcId="{2FF75CD2-EA92-450E-A0E5-D20BCDE19F0E}" destId="{7D1353CB-02A7-4327-872C-E8EB97B34482}" srcOrd="0" destOrd="0" presId="urn:microsoft.com/office/officeart/2005/8/layout/arrow2"/>
    <dgm:cxn modelId="{7C408397-4C24-4DF2-B932-7A5E6913C3D5}" type="presOf" srcId="{C2617987-E2FF-4BB3-AB23-200727B18AF2}" destId="{46584E1E-9197-4E62-AA1A-8244A8F974E1}" srcOrd="0" destOrd="0" presId="urn:microsoft.com/office/officeart/2005/8/layout/arrow2"/>
    <dgm:cxn modelId="{FEDE3ED6-EAA1-4D1A-B899-6999B665D728}" srcId="{2FF75CD2-EA92-450E-A0E5-D20BCDE19F0E}" destId="{C2617987-E2FF-4BB3-AB23-200727B18AF2}" srcOrd="0" destOrd="0" parTransId="{F704D9AC-2F7B-4692-A3B6-73C29ADC7B14}" sibTransId="{54BA170A-89D1-4DAA-A57C-DC8A2C56BCB5}"/>
    <dgm:cxn modelId="{3D278EBB-E5CD-4F71-9AFA-2CDF4FCFE85D}" type="presOf" srcId="{5AC45213-9EC1-4851-BFA6-B48E78E75906}" destId="{BA0AE364-E129-4273-B37F-919E5C9C1771}" srcOrd="0" destOrd="0" presId="urn:microsoft.com/office/officeart/2005/8/layout/arrow2"/>
    <dgm:cxn modelId="{88F64951-5EDB-41E4-AF81-E68DE8457AE8}" type="presParOf" srcId="{7D1353CB-02A7-4327-872C-E8EB97B34482}" destId="{FCD66EDB-5728-4E74-ABF6-B564C5FB3B46}" srcOrd="0" destOrd="0" presId="urn:microsoft.com/office/officeart/2005/8/layout/arrow2"/>
    <dgm:cxn modelId="{3125765B-004F-4D19-91A0-78DFF34280D5}" type="presParOf" srcId="{7D1353CB-02A7-4327-872C-E8EB97B34482}" destId="{03DF0807-6344-476C-8DE6-ED0D1DB7160E}" srcOrd="1" destOrd="0" presId="urn:microsoft.com/office/officeart/2005/8/layout/arrow2"/>
    <dgm:cxn modelId="{31118800-BD2D-40C7-A529-A49319C0F920}" type="presParOf" srcId="{03DF0807-6344-476C-8DE6-ED0D1DB7160E}" destId="{AAB1D502-02E1-4FB1-8912-1512494E7052}" srcOrd="0" destOrd="0" presId="urn:microsoft.com/office/officeart/2005/8/layout/arrow2"/>
    <dgm:cxn modelId="{D9C54B72-18F2-4C56-9D8A-5E84C3F14A88}" type="presParOf" srcId="{03DF0807-6344-476C-8DE6-ED0D1DB7160E}" destId="{46584E1E-9197-4E62-AA1A-8244A8F974E1}" srcOrd="1" destOrd="0" presId="urn:microsoft.com/office/officeart/2005/8/layout/arrow2"/>
    <dgm:cxn modelId="{EFACBD04-9D2F-4C41-899E-BEA3AF71F54A}" type="presParOf" srcId="{03DF0807-6344-476C-8DE6-ED0D1DB7160E}" destId="{44D4E06E-AAD4-4E82-AFC3-0E974483707A}" srcOrd="2" destOrd="0" presId="urn:microsoft.com/office/officeart/2005/8/layout/arrow2"/>
    <dgm:cxn modelId="{1FF81CE7-D5B5-4C2D-A597-1B037EE0EF50}" type="presParOf" srcId="{03DF0807-6344-476C-8DE6-ED0D1DB7160E}" destId="{BA0AE364-E129-4273-B37F-919E5C9C1771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783C5BF3-A63E-4ED6-AAEE-80EE014E7BE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457AF7-7934-469C-A55C-6542F6FF98F4}">
      <dgm:prSet phldrT="[Text]" custT="1"/>
      <dgm:spPr/>
      <dgm:t>
        <a:bodyPr/>
        <a:lstStyle/>
        <a:p>
          <a:r>
            <a:rPr lang="en-US" sz="1000" b="1" dirty="0" smtClean="0"/>
            <a:t>1- </a:t>
          </a:r>
          <a:r>
            <a:rPr lang="en-US" sz="900" b="1" dirty="0" smtClean="0"/>
            <a:t>Formal Application</a:t>
          </a:r>
          <a:endParaRPr lang="en-US" sz="900" b="1" dirty="0"/>
        </a:p>
      </dgm:t>
    </dgm:pt>
    <dgm:pt modelId="{52BE6B3C-66BB-48FF-B8E2-0BC77B2A4827}" type="parTrans" cxnId="{CE512900-5E5C-4782-831D-B3C728F15A9D}">
      <dgm:prSet/>
      <dgm:spPr/>
      <dgm:t>
        <a:bodyPr/>
        <a:lstStyle/>
        <a:p>
          <a:endParaRPr lang="en-US"/>
        </a:p>
      </dgm:t>
    </dgm:pt>
    <dgm:pt modelId="{F4F196D1-905F-4F33-89F4-1D067959C1E9}" type="sibTrans" cxnId="{CE512900-5E5C-4782-831D-B3C728F15A9D}">
      <dgm:prSet/>
      <dgm:spPr/>
      <dgm:t>
        <a:bodyPr/>
        <a:lstStyle/>
        <a:p>
          <a:endParaRPr lang="en-US"/>
        </a:p>
      </dgm:t>
    </dgm:pt>
    <dgm:pt modelId="{D38A03D8-679B-4229-9485-3D9E091E43C1}">
      <dgm:prSet phldrT="[Text]" custT="1"/>
      <dgm:spPr/>
      <dgm:t>
        <a:bodyPr/>
        <a:lstStyle/>
        <a:p>
          <a:r>
            <a:rPr lang="en-US" sz="900" b="1" dirty="0" smtClean="0"/>
            <a:t>3- Eligibility Screening</a:t>
          </a:r>
          <a:endParaRPr lang="en-US" sz="900" b="1" dirty="0"/>
        </a:p>
      </dgm:t>
    </dgm:pt>
    <dgm:pt modelId="{773E92A7-D2BF-4D64-B276-6564EE95A1F0}" type="parTrans" cxnId="{F6741875-9BE5-48C6-BBC7-FF5E8F781622}">
      <dgm:prSet/>
      <dgm:spPr/>
      <dgm:t>
        <a:bodyPr/>
        <a:lstStyle/>
        <a:p>
          <a:endParaRPr lang="en-US"/>
        </a:p>
      </dgm:t>
    </dgm:pt>
    <dgm:pt modelId="{DE843297-2F7A-4179-AC3E-79C97BAD4FF0}" type="sibTrans" cxnId="{F6741875-9BE5-48C6-BBC7-FF5E8F781622}">
      <dgm:prSet/>
      <dgm:spPr/>
      <dgm:t>
        <a:bodyPr/>
        <a:lstStyle/>
        <a:p>
          <a:endParaRPr lang="en-US" b="1" dirty="0">
            <a:solidFill>
              <a:srgbClr val="FF0000"/>
            </a:solidFill>
          </a:endParaRPr>
        </a:p>
      </dgm:t>
    </dgm:pt>
    <dgm:pt modelId="{6BEE1547-90E9-49DE-AD40-DC25D10D922D}">
      <dgm:prSet phldrT="[Text]" custT="1"/>
      <dgm:spPr/>
      <dgm:t>
        <a:bodyPr/>
        <a:lstStyle/>
        <a:p>
          <a:r>
            <a:rPr lang="en-US" sz="900" b="1" dirty="0" smtClean="0"/>
            <a:t>4- Pre-Review Mentorship</a:t>
          </a:r>
          <a:endParaRPr lang="en-US" sz="900" b="1" dirty="0"/>
        </a:p>
      </dgm:t>
    </dgm:pt>
    <dgm:pt modelId="{7E690508-F97F-4BB0-A352-3396F01579E5}" type="parTrans" cxnId="{A4D7DC04-5C15-4F7D-A96D-125CF6456561}">
      <dgm:prSet/>
      <dgm:spPr/>
      <dgm:t>
        <a:bodyPr/>
        <a:lstStyle/>
        <a:p>
          <a:endParaRPr lang="en-US"/>
        </a:p>
      </dgm:t>
    </dgm:pt>
    <dgm:pt modelId="{D1C09DD5-F21D-4768-B3F0-6261F2920479}" type="sibTrans" cxnId="{A4D7DC04-5C15-4F7D-A96D-125CF6456561}">
      <dgm:prSet/>
      <dgm:spPr/>
      <dgm:t>
        <a:bodyPr/>
        <a:lstStyle/>
        <a:p>
          <a:endParaRPr lang="en-US"/>
        </a:p>
      </dgm:t>
    </dgm:pt>
    <dgm:pt modelId="{0F9212F0-FDB6-450F-AA57-30375D50A0E6}">
      <dgm:prSet phldrT="[Text]" custT="1"/>
      <dgm:spPr/>
      <dgm:t>
        <a:bodyPr/>
        <a:lstStyle/>
        <a:p>
          <a:r>
            <a:rPr lang="en-US" sz="1050" b="1" dirty="0" smtClean="0"/>
            <a:t>5-</a:t>
          </a:r>
          <a:r>
            <a:rPr lang="en-US" sz="900" b="1" dirty="0" smtClean="0"/>
            <a:t>Self Assessment Process</a:t>
          </a:r>
          <a:endParaRPr lang="en-US" sz="1200" b="1" dirty="0"/>
        </a:p>
      </dgm:t>
    </dgm:pt>
    <dgm:pt modelId="{7DE5112D-3647-47E6-976D-B20D281BE527}" type="parTrans" cxnId="{D04DC6DE-0672-498F-BDA4-C3B70C91F3BD}">
      <dgm:prSet/>
      <dgm:spPr/>
      <dgm:t>
        <a:bodyPr/>
        <a:lstStyle/>
        <a:p>
          <a:endParaRPr lang="en-US"/>
        </a:p>
      </dgm:t>
    </dgm:pt>
    <dgm:pt modelId="{13DAABFF-A019-43D7-AA12-A4340A1BB516}" type="sibTrans" cxnId="{D04DC6DE-0672-498F-BDA4-C3B70C91F3BD}">
      <dgm:prSet/>
      <dgm:spPr/>
      <dgm:t>
        <a:bodyPr/>
        <a:lstStyle/>
        <a:p>
          <a:endParaRPr lang="en-US"/>
        </a:p>
      </dgm:t>
    </dgm:pt>
    <dgm:pt modelId="{43834E0D-40DF-4285-AD38-9D6151F5D9BA}">
      <dgm:prSet phldrT="[Text]" custT="1"/>
      <dgm:spPr/>
      <dgm:t>
        <a:bodyPr/>
        <a:lstStyle/>
        <a:p>
          <a:r>
            <a:rPr lang="en-US" sz="1050" b="1" dirty="0" smtClean="0"/>
            <a:t>6-Peer Review Process</a:t>
          </a:r>
          <a:endParaRPr lang="en-US" sz="1050" b="1" dirty="0"/>
        </a:p>
      </dgm:t>
    </dgm:pt>
    <dgm:pt modelId="{6CBD08CD-A3C2-411D-A47C-19B83E3AED19}" type="parTrans" cxnId="{9D5D9E85-DC67-4214-9670-03B4C5705960}">
      <dgm:prSet/>
      <dgm:spPr/>
      <dgm:t>
        <a:bodyPr/>
        <a:lstStyle/>
        <a:p>
          <a:endParaRPr lang="en-US"/>
        </a:p>
      </dgm:t>
    </dgm:pt>
    <dgm:pt modelId="{286C0EAC-54E1-4698-AA35-82E81CB72087}" type="sibTrans" cxnId="{9D5D9E85-DC67-4214-9670-03B4C5705960}">
      <dgm:prSet/>
      <dgm:spPr/>
      <dgm:t>
        <a:bodyPr/>
        <a:lstStyle/>
        <a:p>
          <a:endParaRPr lang="en-US"/>
        </a:p>
      </dgm:t>
    </dgm:pt>
    <dgm:pt modelId="{31A3447A-D9FD-4EA4-8AA3-C349D8C9B7AB}">
      <dgm:prSet phldrT="[Text]" custT="1"/>
      <dgm:spPr/>
      <dgm:t>
        <a:bodyPr/>
        <a:lstStyle/>
        <a:p>
          <a:r>
            <a:rPr lang="en-US" sz="900" b="1" dirty="0" smtClean="0"/>
            <a:t>7-Accreditation Decision </a:t>
          </a:r>
          <a:endParaRPr lang="en-US" sz="1200" b="1" dirty="0"/>
        </a:p>
      </dgm:t>
    </dgm:pt>
    <dgm:pt modelId="{94E33BD3-9AE3-4D32-8BCD-7623DC23D53A}" type="parTrans" cxnId="{C5DE6551-1894-4065-B8B8-4E7B730B6017}">
      <dgm:prSet/>
      <dgm:spPr/>
      <dgm:t>
        <a:bodyPr/>
        <a:lstStyle/>
        <a:p>
          <a:endParaRPr lang="en-US"/>
        </a:p>
      </dgm:t>
    </dgm:pt>
    <dgm:pt modelId="{3AEF000C-1AD3-4813-80D3-9EE96BE01F1C}" type="sibTrans" cxnId="{C5DE6551-1894-4065-B8B8-4E7B730B6017}">
      <dgm:prSet/>
      <dgm:spPr/>
      <dgm:t>
        <a:bodyPr/>
        <a:lstStyle/>
        <a:p>
          <a:endParaRPr lang="en-US"/>
        </a:p>
      </dgm:t>
    </dgm:pt>
    <dgm:pt modelId="{94A75FA9-74EE-45D2-AF3D-D8BFBBB57556}">
      <dgm:prSet phldrT="[Text]" custT="1"/>
      <dgm:spPr/>
      <dgm:t>
        <a:bodyPr/>
        <a:lstStyle/>
        <a:p>
          <a:r>
            <a:rPr lang="en-US" sz="900" b="1" dirty="0" smtClean="0"/>
            <a:t>2- Pre-Eligibility Mentorship</a:t>
          </a:r>
          <a:endParaRPr lang="en-US" sz="900" b="1" dirty="0"/>
        </a:p>
      </dgm:t>
    </dgm:pt>
    <dgm:pt modelId="{CFE04F2F-63A2-49FD-B08D-AF986F26F1EB}" type="parTrans" cxnId="{3951535A-46D2-49CB-BBF9-710BF4475311}">
      <dgm:prSet/>
      <dgm:spPr/>
      <dgm:t>
        <a:bodyPr/>
        <a:lstStyle/>
        <a:p>
          <a:endParaRPr lang="en-US"/>
        </a:p>
      </dgm:t>
    </dgm:pt>
    <dgm:pt modelId="{34D9B02B-AE1C-4BCD-AB8E-E685FF8117F2}" type="sibTrans" cxnId="{3951535A-46D2-49CB-BBF9-710BF4475311}">
      <dgm:prSet/>
      <dgm:spPr/>
      <dgm:t>
        <a:bodyPr/>
        <a:lstStyle/>
        <a:p>
          <a:endParaRPr lang="en-US"/>
        </a:p>
      </dgm:t>
    </dgm:pt>
    <dgm:pt modelId="{E2DB0D3A-99FD-4FA3-B095-6B7CC494BB6D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600" b="1" dirty="0" smtClean="0"/>
            <a:t>8-Continuous Review (Re-accreditation/ Revisit</a:t>
          </a:r>
          <a:endParaRPr lang="en-US" sz="1600" b="1" dirty="0"/>
        </a:p>
      </dgm:t>
    </dgm:pt>
    <dgm:pt modelId="{732AB5B4-B325-4940-9E99-0391082C0DB4}" type="parTrans" cxnId="{7FFA69BD-9163-4F15-ADB2-545962BE44E1}">
      <dgm:prSet/>
      <dgm:spPr/>
      <dgm:t>
        <a:bodyPr/>
        <a:lstStyle/>
        <a:p>
          <a:endParaRPr lang="en-US"/>
        </a:p>
      </dgm:t>
    </dgm:pt>
    <dgm:pt modelId="{B05F69D6-951E-4DCC-A3D7-131A26D7E070}" type="sibTrans" cxnId="{7FFA69BD-9163-4F15-ADB2-545962BE44E1}">
      <dgm:prSet/>
      <dgm:spPr/>
      <dgm:t>
        <a:bodyPr/>
        <a:lstStyle/>
        <a:p>
          <a:endParaRPr lang="en-US"/>
        </a:p>
      </dgm:t>
    </dgm:pt>
    <dgm:pt modelId="{441290F7-E6AB-4615-8621-6CDB6834B8F9}" type="pres">
      <dgm:prSet presAssocID="{783C5BF3-A63E-4ED6-AAEE-80EE014E7BE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F82373-45F3-4482-993A-26EBDCE52F34}" type="pres">
      <dgm:prSet presAssocID="{E9457AF7-7934-469C-A55C-6542F6FF98F4}" presName="node" presStyleLbl="node1" presStyleIdx="0" presStyleCnt="8" custScaleX="60379" custScaleY="567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8C1293-8C14-4B32-B909-24E07759136D}" type="pres">
      <dgm:prSet presAssocID="{F4F196D1-905F-4F33-89F4-1D067959C1E9}" presName="sibTrans" presStyleLbl="sibTrans2D1" presStyleIdx="0" presStyleCnt="8"/>
      <dgm:spPr/>
      <dgm:t>
        <a:bodyPr/>
        <a:lstStyle/>
        <a:p>
          <a:endParaRPr lang="en-US"/>
        </a:p>
      </dgm:t>
    </dgm:pt>
    <dgm:pt modelId="{F59B996E-7548-45DB-8B81-D95A486A5616}" type="pres">
      <dgm:prSet presAssocID="{F4F196D1-905F-4F33-89F4-1D067959C1E9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74A0FBEB-7157-4BB8-BF04-F981F81D215B}" type="pres">
      <dgm:prSet presAssocID="{94A75FA9-74EE-45D2-AF3D-D8BFBBB57556}" presName="node" presStyleLbl="node1" presStyleIdx="1" presStyleCnt="8" custScaleX="66736" custScaleY="713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86854B-3547-4889-8B9D-CF124DA03B64}" type="pres">
      <dgm:prSet presAssocID="{34D9B02B-AE1C-4BCD-AB8E-E685FF8117F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52009A4-D781-4D90-9D97-C1470893FAB1}" type="pres">
      <dgm:prSet presAssocID="{34D9B02B-AE1C-4BCD-AB8E-E685FF8117F2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481DCECF-3508-4274-972E-63F772FC97C7}" type="pres">
      <dgm:prSet presAssocID="{D38A03D8-679B-4229-9485-3D9E091E43C1}" presName="node" presStyleLbl="node1" presStyleIdx="2" presStyleCnt="8" custScaleX="75651" custScaleY="704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C993CC-83BD-48FC-8037-746CFB7AAE46}" type="pres">
      <dgm:prSet presAssocID="{DE843297-2F7A-4179-AC3E-79C97BAD4FF0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ED75B5F-7C46-42A6-A587-3BDC87FC1799}" type="pres">
      <dgm:prSet presAssocID="{DE843297-2F7A-4179-AC3E-79C97BAD4FF0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D21D18F8-40C0-4C78-BF0B-4278CA194F2B}" type="pres">
      <dgm:prSet presAssocID="{6BEE1547-90E9-49DE-AD40-DC25D10D922D}" presName="node" presStyleLbl="node1" presStyleIdx="3" presStyleCnt="8" custScaleX="64420" custScaleY="65004" custRadScaleRad="97987" custRadScaleInc="-8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A5860-DD46-42EA-997F-18444B5DA543}" type="pres">
      <dgm:prSet presAssocID="{D1C09DD5-F21D-4768-B3F0-6261F2920479}" presName="sibTrans" presStyleLbl="sibTrans2D1" presStyleIdx="3" presStyleCnt="8"/>
      <dgm:spPr/>
      <dgm:t>
        <a:bodyPr/>
        <a:lstStyle/>
        <a:p>
          <a:endParaRPr lang="en-US"/>
        </a:p>
      </dgm:t>
    </dgm:pt>
    <dgm:pt modelId="{4B51C2F8-A3E8-48CC-A338-C9ECA7396100}" type="pres">
      <dgm:prSet presAssocID="{D1C09DD5-F21D-4768-B3F0-6261F2920479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FC2A5271-A80B-4F45-BE49-7B89EEB97F4C}" type="pres">
      <dgm:prSet presAssocID="{0F9212F0-FDB6-450F-AA57-30375D50A0E6}" presName="node" presStyleLbl="node1" presStyleIdx="4" presStyleCnt="8" custScaleX="61458" custScaleY="576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3E679A-2A38-4B4B-B485-5136E611108D}" type="pres">
      <dgm:prSet presAssocID="{13DAABFF-A019-43D7-AA12-A4340A1BB516}" presName="sibTrans" presStyleLbl="sibTrans2D1" presStyleIdx="4" presStyleCnt="8"/>
      <dgm:spPr/>
      <dgm:t>
        <a:bodyPr/>
        <a:lstStyle/>
        <a:p>
          <a:endParaRPr lang="en-US"/>
        </a:p>
      </dgm:t>
    </dgm:pt>
    <dgm:pt modelId="{B089C67A-3200-4C81-BDD9-49127ECA09BD}" type="pres">
      <dgm:prSet presAssocID="{13DAABFF-A019-43D7-AA12-A4340A1BB516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CB8E8B8E-2D47-48AD-AC48-B99373127133}" type="pres">
      <dgm:prSet presAssocID="{43834E0D-40DF-4285-AD38-9D6151F5D9BA}" presName="node" presStyleLbl="node1" presStyleIdx="5" presStyleCnt="8" custScaleX="78453" custScaleY="74405" custRadScaleRad="101483" custRadScaleInc="-57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855719-58FD-4D3C-A322-9D0D36B499E7}" type="pres">
      <dgm:prSet presAssocID="{286C0EAC-54E1-4698-AA35-82E81CB72087}" presName="sibTrans" presStyleLbl="sibTrans2D1" presStyleIdx="5" presStyleCnt="8"/>
      <dgm:spPr/>
      <dgm:t>
        <a:bodyPr/>
        <a:lstStyle/>
        <a:p>
          <a:endParaRPr lang="en-US"/>
        </a:p>
      </dgm:t>
    </dgm:pt>
    <dgm:pt modelId="{EE7C6DF0-8A07-49B2-AC41-7F3CAB010CFF}" type="pres">
      <dgm:prSet presAssocID="{286C0EAC-54E1-4698-AA35-82E81CB72087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C4C89F18-ADAE-4BC0-A5C8-698B10BC048C}" type="pres">
      <dgm:prSet presAssocID="{31A3447A-D9FD-4EA4-8AA3-C349D8C9B7AB}" presName="node" presStyleLbl="node1" presStyleIdx="6" presStyleCnt="8" custScaleX="63296" custScaleY="63269" custRadScaleRad="101290" custRadScaleInc="9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D3D162-036C-4DB6-A1DC-4CECED05966C}" type="pres">
      <dgm:prSet presAssocID="{3AEF000C-1AD3-4813-80D3-9EE96BE01F1C}" presName="sibTrans" presStyleLbl="sibTrans2D1" presStyleIdx="6" presStyleCnt="8"/>
      <dgm:spPr/>
      <dgm:t>
        <a:bodyPr/>
        <a:lstStyle/>
        <a:p>
          <a:endParaRPr lang="en-US"/>
        </a:p>
      </dgm:t>
    </dgm:pt>
    <dgm:pt modelId="{54E8DC9C-4607-4B1E-B707-FCE580D60943}" type="pres">
      <dgm:prSet presAssocID="{3AEF000C-1AD3-4813-80D3-9EE96BE01F1C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E04DC003-54D1-4AB2-AEAB-07AD7B89F4D3}" type="pres">
      <dgm:prSet presAssocID="{E2DB0D3A-99FD-4FA3-B095-6B7CC494BB6D}" presName="node" presStyleLbl="node1" presStyleIdx="7" presStyleCnt="8" custScaleX="248339" custScaleY="240088" custRadScaleRad="99085" custRadScaleInc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7BE235-97FF-4DA4-B9BF-71B5D8271DA9}" type="pres">
      <dgm:prSet presAssocID="{B05F69D6-951E-4DCC-A3D7-131A26D7E070}" presName="sibTrans" presStyleLbl="sibTrans2D1" presStyleIdx="7" presStyleCnt="8"/>
      <dgm:spPr/>
      <dgm:t>
        <a:bodyPr/>
        <a:lstStyle/>
        <a:p>
          <a:endParaRPr lang="en-US"/>
        </a:p>
      </dgm:t>
    </dgm:pt>
    <dgm:pt modelId="{9918DA4C-0F49-4433-A310-387F0BD27105}" type="pres">
      <dgm:prSet presAssocID="{B05F69D6-951E-4DCC-A3D7-131A26D7E070}" presName="connectorText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0B4F6496-D9BA-4A64-AB23-21EF5F077A2F}" type="presOf" srcId="{DE843297-2F7A-4179-AC3E-79C97BAD4FF0}" destId="{15C993CC-83BD-48FC-8037-746CFB7AAE46}" srcOrd="0" destOrd="0" presId="urn:microsoft.com/office/officeart/2005/8/layout/cycle2"/>
    <dgm:cxn modelId="{EE9FC7A7-7516-45A3-AAD1-3CBAA5BC2C8F}" type="presOf" srcId="{F4F196D1-905F-4F33-89F4-1D067959C1E9}" destId="{F59B996E-7548-45DB-8B81-D95A486A5616}" srcOrd="1" destOrd="0" presId="urn:microsoft.com/office/officeart/2005/8/layout/cycle2"/>
    <dgm:cxn modelId="{AB64CCB6-7A9E-47CE-8E7D-2514B9B37586}" type="presOf" srcId="{3AEF000C-1AD3-4813-80D3-9EE96BE01F1C}" destId="{54E8DC9C-4607-4B1E-B707-FCE580D60943}" srcOrd="1" destOrd="0" presId="urn:microsoft.com/office/officeart/2005/8/layout/cycle2"/>
    <dgm:cxn modelId="{F6741875-9BE5-48C6-BBC7-FF5E8F781622}" srcId="{783C5BF3-A63E-4ED6-AAEE-80EE014E7BE4}" destId="{D38A03D8-679B-4229-9485-3D9E091E43C1}" srcOrd="2" destOrd="0" parTransId="{773E92A7-D2BF-4D64-B276-6564EE95A1F0}" sibTransId="{DE843297-2F7A-4179-AC3E-79C97BAD4FF0}"/>
    <dgm:cxn modelId="{13C3F5D7-DC32-4B09-9760-83FD66BA1943}" type="presOf" srcId="{DE843297-2F7A-4179-AC3E-79C97BAD4FF0}" destId="{1ED75B5F-7C46-42A6-A587-3BDC87FC1799}" srcOrd="1" destOrd="0" presId="urn:microsoft.com/office/officeart/2005/8/layout/cycle2"/>
    <dgm:cxn modelId="{908AF0EF-C22C-4EE6-989C-BB9EE716F2D1}" type="presOf" srcId="{43834E0D-40DF-4285-AD38-9D6151F5D9BA}" destId="{CB8E8B8E-2D47-48AD-AC48-B99373127133}" srcOrd="0" destOrd="0" presId="urn:microsoft.com/office/officeart/2005/8/layout/cycle2"/>
    <dgm:cxn modelId="{6FEE13D1-E9DB-432F-A06E-00B8643959DD}" type="presOf" srcId="{E9457AF7-7934-469C-A55C-6542F6FF98F4}" destId="{BCF82373-45F3-4482-993A-26EBDCE52F34}" srcOrd="0" destOrd="0" presId="urn:microsoft.com/office/officeart/2005/8/layout/cycle2"/>
    <dgm:cxn modelId="{D04DC6DE-0672-498F-BDA4-C3B70C91F3BD}" srcId="{783C5BF3-A63E-4ED6-AAEE-80EE014E7BE4}" destId="{0F9212F0-FDB6-450F-AA57-30375D50A0E6}" srcOrd="4" destOrd="0" parTransId="{7DE5112D-3647-47E6-976D-B20D281BE527}" sibTransId="{13DAABFF-A019-43D7-AA12-A4340A1BB516}"/>
    <dgm:cxn modelId="{EB052575-2EF9-41FF-895E-134C899AD107}" type="presOf" srcId="{286C0EAC-54E1-4698-AA35-82E81CB72087}" destId="{A8855719-58FD-4D3C-A322-9D0D36B499E7}" srcOrd="0" destOrd="0" presId="urn:microsoft.com/office/officeart/2005/8/layout/cycle2"/>
    <dgm:cxn modelId="{FBCD2173-0CC4-42AC-B152-AB4AF2D41F7A}" type="presOf" srcId="{D1C09DD5-F21D-4768-B3F0-6261F2920479}" destId="{51FA5860-DD46-42EA-997F-18444B5DA543}" srcOrd="0" destOrd="0" presId="urn:microsoft.com/office/officeart/2005/8/layout/cycle2"/>
    <dgm:cxn modelId="{626A8982-3617-44D9-B2D3-DF834491B54C}" type="presOf" srcId="{3AEF000C-1AD3-4813-80D3-9EE96BE01F1C}" destId="{33D3D162-036C-4DB6-A1DC-4CECED05966C}" srcOrd="0" destOrd="0" presId="urn:microsoft.com/office/officeart/2005/8/layout/cycle2"/>
    <dgm:cxn modelId="{BE864531-E732-4C0D-96ED-3718C3081962}" type="presOf" srcId="{34D9B02B-AE1C-4BCD-AB8E-E685FF8117F2}" destId="{E52009A4-D781-4D90-9D97-C1470893FAB1}" srcOrd="1" destOrd="0" presId="urn:microsoft.com/office/officeart/2005/8/layout/cycle2"/>
    <dgm:cxn modelId="{2B26D191-C60A-45BC-B752-394F3EF6AD4A}" type="presOf" srcId="{B05F69D6-951E-4DCC-A3D7-131A26D7E070}" destId="{9918DA4C-0F49-4433-A310-387F0BD27105}" srcOrd="1" destOrd="0" presId="urn:microsoft.com/office/officeart/2005/8/layout/cycle2"/>
    <dgm:cxn modelId="{A4D7DC04-5C15-4F7D-A96D-125CF6456561}" srcId="{783C5BF3-A63E-4ED6-AAEE-80EE014E7BE4}" destId="{6BEE1547-90E9-49DE-AD40-DC25D10D922D}" srcOrd="3" destOrd="0" parTransId="{7E690508-F97F-4BB0-A352-3396F01579E5}" sibTransId="{D1C09DD5-F21D-4768-B3F0-6261F2920479}"/>
    <dgm:cxn modelId="{6EE5CFB0-D842-4D8C-9C87-EE6D4BD84175}" type="presOf" srcId="{783C5BF3-A63E-4ED6-AAEE-80EE014E7BE4}" destId="{441290F7-E6AB-4615-8621-6CDB6834B8F9}" srcOrd="0" destOrd="0" presId="urn:microsoft.com/office/officeart/2005/8/layout/cycle2"/>
    <dgm:cxn modelId="{174C3796-F225-4BE6-9840-6E49E7A19DA8}" type="presOf" srcId="{B05F69D6-951E-4DCC-A3D7-131A26D7E070}" destId="{387BE235-97FF-4DA4-B9BF-71B5D8271DA9}" srcOrd="0" destOrd="0" presId="urn:microsoft.com/office/officeart/2005/8/layout/cycle2"/>
    <dgm:cxn modelId="{9FBF9BBE-7FCE-437D-8AE2-664F444944F5}" type="presOf" srcId="{286C0EAC-54E1-4698-AA35-82E81CB72087}" destId="{EE7C6DF0-8A07-49B2-AC41-7F3CAB010CFF}" srcOrd="1" destOrd="0" presId="urn:microsoft.com/office/officeart/2005/8/layout/cycle2"/>
    <dgm:cxn modelId="{3951535A-46D2-49CB-BBF9-710BF4475311}" srcId="{783C5BF3-A63E-4ED6-AAEE-80EE014E7BE4}" destId="{94A75FA9-74EE-45D2-AF3D-D8BFBBB57556}" srcOrd="1" destOrd="0" parTransId="{CFE04F2F-63A2-49FD-B08D-AF986F26F1EB}" sibTransId="{34D9B02B-AE1C-4BCD-AB8E-E685FF8117F2}"/>
    <dgm:cxn modelId="{1D145F20-3D8B-4FB8-81AF-E2AB62A581C0}" type="presOf" srcId="{E2DB0D3A-99FD-4FA3-B095-6B7CC494BB6D}" destId="{E04DC003-54D1-4AB2-AEAB-07AD7B89F4D3}" srcOrd="0" destOrd="0" presId="urn:microsoft.com/office/officeart/2005/8/layout/cycle2"/>
    <dgm:cxn modelId="{CE512900-5E5C-4782-831D-B3C728F15A9D}" srcId="{783C5BF3-A63E-4ED6-AAEE-80EE014E7BE4}" destId="{E9457AF7-7934-469C-A55C-6542F6FF98F4}" srcOrd="0" destOrd="0" parTransId="{52BE6B3C-66BB-48FF-B8E2-0BC77B2A4827}" sibTransId="{F4F196D1-905F-4F33-89F4-1D067959C1E9}"/>
    <dgm:cxn modelId="{FA5D7C5B-6E6A-4502-A38B-FB3DB34729E7}" type="presOf" srcId="{31A3447A-D9FD-4EA4-8AA3-C349D8C9B7AB}" destId="{C4C89F18-ADAE-4BC0-A5C8-698B10BC048C}" srcOrd="0" destOrd="0" presId="urn:microsoft.com/office/officeart/2005/8/layout/cycle2"/>
    <dgm:cxn modelId="{7FFA69BD-9163-4F15-ADB2-545962BE44E1}" srcId="{783C5BF3-A63E-4ED6-AAEE-80EE014E7BE4}" destId="{E2DB0D3A-99FD-4FA3-B095-6B7CC494BB6D}" srcOrd="7" destOrd="0" parTransId="{732AB5B4-B325-4940-9E99-0391082C0DB4}" sibTransId="{B05F69D6-951E-4DCC-A3D7-131A26D7E070}"/>
    <dgm:cxn modelId="{C5DE6551-1894-4065-B8B8-4E7B730B6017}" srcId="{783C5BF3-A63E-4ED6-AAEE-80EE014E7BE4}" destId="{31A3447A-D9FD-4EA4-8AA3-C349D8C9B7AB}" srcOrd="6" destOrd="0" parTransId="{94E33BD3-9AE3-4D32-8BCD-7623DC23D53A}" sibTransId="{3AEF000C-1AD3-4813-80D3-9EE96BE01F1C}"/>
    <dgm:cxn modelId="{16CE0C34-2D18-4E76-9A17-CBB38FC16050}" type="presOf" srcId="{6BEE1547-90E9-49DE-AD40-DC25D10D922D}" destId="{D21D18F8-40C0-4C78-BF0B-4278CA194F2B}" srcOrd="0" destOrd="0" presId="urn:microsoft.com/office/officeart/2005/8/layout/cycle2"/>
    <dgm:cxn modelId="{F9ED29F4-2870-4BD5-890B-0F757B9FFAF6}" type="presOf" srcId="{F4F196D1-905F-4F33-89F4-1D067959C1E9}" destId="{6D8C1293-8C14-4B32-B909-24E07759136D}" srcOrd="0" destOrd="0" presId="urn:microsoft.com/office/officeart/2005/8/layout/cycle2"/>
    <dgm:cxn modelId="{9D5D9E85-DC67-4214-9670-03B4C5705960}" srcId="{783C5BF3-A63E-4ED6-AAEE-80EE014E7BE4}" destId="{43834E0D-40DF-4285-AD38-9D6151F5D9BA}" srcOrd="5" destOrd="0" parTransId="{6CBD08CD-A3C2-411D-A47C-19B83E3AED19}" sibTransId="{286C0EAC-54E1-4698-AA35-82E81CB72087}"/>
    <dgm:cxn modelId="{3A576218-2606-4B2B-8056-97D8FCA40345}" type="presOf" srcId="{13DAABFF-A019-43D7-AA12-A4340A1BB516}" destId="{B089C67A-3200-4C81-BDD9-49127ECA09BD}" srcOrd="1" destOrd="0" presId="urn:microsoft.com/office/officeart/2005/8/layout/cycle2"/>
    <dgm:cxn modelId="{81CD3103-3C4F-4E6D-97C3-B63D9BFEDD29}" type="presOf" srcId="{94A75FA9-74EE-45D2-AF3D-D8BFBBB57556}" destId="{74A0FBEB-7157-4BB8-BF04-F981F81D215B}" srcOrd="0" destOrd="0" presId="urn:microsoft.com/office/officeart/2005/8/layout/cycle2"/>
    <dgm:cxn modelId="{5A10F863-79D5-4605-B3A1-EB4097C38AAA}" type="presOf" srcId="{34D9B02B-AE1C-4BCD-AB8E-E685FF8117F2}" destId="{8286854B-3547-4889-8B9D-CF124DA03B64}" srcOrd="0" destOrd="0" presId="urn:microsoft.com/office/officeart/2005/8/layout/cycle2"/>
    <dgm:cxn modelId="{3EC9AB50-BB6C-43E9-9023-F841EFA6E0B4}" type="presOf" srcId="{D38A03D8-679B-4229-9485-3D9E091E43C1}" destId="{481DCECF-3508-4274-972E-63F772FC97C7}" srcOrd="0" destOrd="0" presId="urn:microsoft.com/office/officeart/2005/8/layout/cycle2"/>
    <dgm:cxn modelId="{8CC92CA5-31A6-4295-9A75-9E021136A26B}" type="presOf" srcId="{0F9212F0-FDB6-450F-AA57-30375D50A0E6}" destId="{FC2A5271-A80B-4F45-BE49-7B89EEB97F4C}" srcOrd="0" destOrd="0" presId="urn:microsoft.com/office/officeart/2005/8/layout/cycle2"/>
    <dgm:cxn modelId="{5F3EBE27-8593-485E-A8D9-302905E70526}" type="presOf" srcId="{13DAABFF-A019-43D7-AA12-A4340A1BB516}" destId="{9F3E679A-2A38-4B4B-B485-5136E611108D}" srcOrd="0" destOrd="0" presId="urn:microsoft.com/office/officeart/2005/8/layout/cycle2"/>
    <dgm:cxn modelId="{F432C316-3291-4A01-B735-A1207A193FBC}" type="presOf" srcId="{D1C09DD5-F21D-4768-B3F0-6261F2920479}" destId="{4B51C2F8-A3E8-48CC-A338-C9ECA7396100}" srcOrd="1" destOrd="0" presId="urn:microsoft.com/office/officeart/2005/8/layout/cycle2"/>
    <dgm:cxn modelId="{505A5FF3-96AA-4391-A109-8272BCAB9F2C}" type="presParOf" srcId="{441290F7-E6AB-4615-8621-6CDB6834B8F9}" destId="{BCF82373-45F3-4482-993A-26EBDCE52F34}" srcOrd="0" destOrd="0" presId="urn:microsoft.com/office/officeart/2005/8/layout/cycle2"/>
    <dgm:cxn modelId="{BE47F613-632A-47F2-9CB9-799BCAA6CEBF}" type="presParOf" srcId="{441290F7-E6AB-4615-8621-6CDB6834B8F9}" destId="{6D8C1293-8C14-4B32-B909-24E07759136D}" srcOrd="1" destOrd="0" presId="urn:microsoft.com/office/officeart/2005/8/layout/cycle2"/>
    <dgm:cxn modelId="{8CDFE548-44E9-45EA-900D-92529583BBCE}" type="presParOf" srcId="{6D8C1293-8C14-4B32-B909-24E07759136D}" destId="{F59B996E-7548-45DB-8B81-D95A486A5616}" srcOrd="0" destOrd="0" presId="urn:microsoft.com/office/officeart/2005/8/layout/cycle2"/>
    <dgm:cxn modelId="{17F7BFE9-DB64-42AC-88C9-196AF2BD264E}" type="presParOf" srcId="{441290F7-E6AB-4615-8621-6CDB6834B8F9}" destId="{74A0FBEB-7157-4BB8-BF04-F981F81D215B}" srcOrd="2" destOrd="0" presId="urn:microsoft.com/office/officeart/2005/8/layout/cycle2"/>
    <dgm:cxn modelId="{4FAEE847-E4C8-4168-858A-8A8610D949EE}" type="presParOf" srcId="{441290F7-E6AB-4615-8621-6CDB6834B8F9}" destId="{8286854B-3547-4889-8B9D-CF124DA03B64}" srcOrd="3" destOrd="0" presId="urn:microsoft.com/office/officeart/2005/8/layout/cycle2"/>
    <dgm:cxn modelId="{B1EF590A-C748-4448-9B6C-5215E327BBF4}" type="presParOf" srcId="{8286854B-3547-4889-8B9D-CF124DA03B64}" destId="{E52009A4-D781-4D90-9D97-C1470893FAB1}" srcOrd="0" destOrd="0" presId="urn:microsoft.com/office/officeart/2005/8/layout/cycle2"/>
    <dgm:cxn modelId="{314DB853-E9A6-41AA-8DE2-7095DADFB13B}" type="presParOf" srcId="{441290F7-E6AB-4615-8621-6CDB6834B8F9}" destId="{481DCECF-3508-4274-972E-63F772FC97C7}" srcOrd="4" destOrd="0" presId="urn:microsoft.com/office/officeart/2005/8/layout/cycle2"/>
    <dgm:cxn modelId="{58FDEEE8-755C-448B-A66F-B92C9860E4D3}" type="presParOf" srcId="{441290F7-E6AB-4615-8621-6CDB6834B8F9}" destId="{15C993CC-83BD-48FC-8037-746CFB7AAE46}" srcOrd="5" destOrd="0" presId="urn:microsoft.com/office/officeart/2005/8/layout/cycle2"/>
    <dgm:cxn modelId="{A6580029-7377-462F-A68A-A29A3FBDC893}" type="presParOf" srcId="{15C993CC-83BD-48FC-8037-746CFB7AAE46}" destId="{1ED75B5F-7C46-42A6-A587-3BDC87FC1799}" srcOrd="0" destOrd="0" presId="urn:microsoft.com/office/officeart/2005/8/layout/cycle2"/>
    <dgm:cxn modelId="{C0FF000F-AEDA-4758-BE30-FA8D296FFFCF}" type="presParOf" srcId="{441290F7-E6AB-4615-8621-6CDB6834B8F9}" destId="{D21D18F8-40C0-4C78-BF0B-4278CA194F2B}" srcOrd="6" destOrd="0" presId="urn:microsoft.com/office/officeart/2005/8/layout/cycle2"/>
    <dgm:cxn modelId="{3AE0A473-EB6B-4DBF-BE17-9C7905F945B1}" type="presParOf" srcId="{441290F7-E6AB-4615-8621-6CDB6834B8F9}" destId="{51FA5860-DD46-42EA-997F-18444B5DA543}" srcOrd="7" destOrd="0" presId="urn:microsoft.com/office/officeart/2005/8/layout/cycle2"/>
    <dgm:cxn modelId="{9A247F84-A024-42C5-9F40-3A2FA98486A3}" type="presParOf" srcId="{51FA5860-DD46-42EA-997F-18444B5DA543}" destId="{4B51C2F8-A3E8-48CC-A338-C9ECA7396100}" srcOrd="0" destOrd="0" presId="urn:microsoft.com/office/officeart/2005/8/layout/cycle2"/>
    <dgm:cxn modelId="{70410E2D-91EB-4C5B-91B7-AD2EBA0A4D53}" type="presParOf" srcId="{441290F7-E6AB-4615-8621-6CDB6834B8F9}" destId="{FC2A5271-A80B-4F45-BE49-7B89EEB97F4C}" srcOrd="8" destOrd="0" presId="urn:microsoft.com/office/officeart/2005/8/layout/cycle2"/>
    <dgm:cxn modelId="{4CA3E9F3-97CE-4E00-BE7B-919185CA254E}" type="presParOf" srcId="{441290F7-E6AB-4615-8621-6CDB6834B8F9}" destId="{9F3E679A-2A38-4B4B-B485-5136E611108D}" srcOrd="9" destOrd="0" presId="urn:microsoft.com/office/officeart/2005/8/layout/cycle2"/>
    <dgm:cxn modelId="{2F5E2CE0-C220-4FA3-B20E-000771076D6E}" type="presParOf" srcId="{9F3E679A-2A38-4B4B-B485-5136E611108D}" destId="{B089C67A-3200-4C81-BDD9-49127ECA09BD}" srcOrd="0" destOrd="0" presId="urn:microsoft.com/office/officeart/2005/8/layout/cycle2"/>
    <dgm:cxn modelId="{B65187D3-BDB9-4019-A9EC-7CD7B38DA435}" type="presParOf" srcId="{441290F7-E6AB-4615-8621-6CDB6834B8F9}" destId="{CB8E8B8E-2D47-48AD-AC48-B99373127133}" srcOrd="10" destOrd="0" presId="urn:microsoft.com/office/officeart/2005/8/layout/cycle2"/>
    <dgm:cxn modelId="{30FFC107-2317-4DD2-A5D0-91E6B59C9CBC}" type="presParOf" srcId="{441290F7-E6AB-4615-8621-6CDB6834B8F9}" destId="{A8855719-58FD-4D3C-A322-9D0D36B499E7}" srcOrd="11" destOrd="0" presId="urn:microsoft.com/office/officeart/2005/8/layout/cycle2"/>
    <dgm:cxn modelId="{4DABAB1A-3E42-4516-9A16-B99BB2F655B9}" type="presParOf" srcId="{A8855719-58FD-4D3C-A322-9D0D36B499E7}" destId="{EE7C6DF0-8A07-49B2-AC41-7F3CAB010CFF}" srcOrd="0" destOrd="0" presId="urn:microsoft.com/office/officeart/2005/8/layout/cycle2"/>
    <dgm:cxn modelId="{6AB027DE-ED6F-4816-A4B7-45D94308BA2A}" type="presParOf" srcId="{441290F7-E6AB-4615-8621-6CDB6834B8F9}" destId="{C4C89F18-ADAE-4BC0-A5C8-698B10BC048C}" srcOrd="12" destOrd="0" presId="urn:microsoft.com/office/officeart/2005/8/layout/cycle2"/>
    <dgm:cxn modelId="{9F99EF3D-3AEA-4406-8438-8C8E87D0F0A3}" type="presParOf" srcId="{441290F7-E6AB-4615-8621-6CDB6834B8F9}" destId="{33D3D162-036C-4DB6-A1DC-4CECED05966C}" srcOrd="13" destOrd="0" presId="urn:microsoft.com/office/officeart/2005/8/layout/cycle2"/>
    <dgm:cxn modelId="{40736B42-41B3-4DC6-B2C3-F52A6D6C22A0}" type="presParOf" srcId="{33D3D162-036C-4DB6-A1DC-4CECED05966C}" destId="{54E8DC9C-4607-4B1E-B707-FCE580D60943}" srcOrd="0" destOrd="0" presId="urn:microsoft.com/office/officeart/2005/8/layout/cycle2"/>
    <dgm:cxn modelId="{4309230A-E18F-4100-8B03-8ED90A96A999}" type="presParOf" srcId="{441290F7-E6AB-4615-8621-6CDB6834B8F9}" destId="{E04DC003-54D1-4AB2-AEAB-07AD7B89F4D3}" srcOrd="14" destOrd="0" presId="urn:microsoft.com/office/officeart/2005/8/layout/cycle2"/>
    <dgm:cxn modelId="{0FF4EF22-DCC5-446C-A012-685AE9982B95}" type="presParOf" srcId="{441290F7-E6AB-4615-8621-6CDB6834B8F9}" destId="{387BE235-97FF-4DA4-B9BF-71B5D8271DA9}" srcOrd="15" destOrd="0" presId="urn:microsoft.com/office/officeart/2005/8/layout/cycle2"/>
    <dgm:cxn modelId="{7364F42C-70F5-45E9-AD14-FAC2970B7C62}" type="presParOf" srcId="{387BE235-97FF-4DA4-B9BF-71B5D8271DA9}" destId="{9918DA4C-0F49-4433-A310-387F0BD2710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2FF75CD2-EA92-450E-A0E5-D20BCDE19F0E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617987-E2FF-4BB3-AB23-200727B18AF2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F704D9AC-2F7B-4692-A3B6-73C29ADC7B14}" type="parTrans" cxnId="{FEDE3ED6-EAA1-4D1A-B899-6999B665D728}">
      <dgm:prSet/>
      <dgm:spPr/>
      <dgm:t>
        <a:bodyPr/>
        <a:lstStyle/>
        <a:p>
          <a:endParaRPr lang="en-US"/>
        </a:p>
      </dgm:t>
    </dgm:pt>
    <dgm:pt modelId="{54BA170A-89D1-4DAA-A57C-DC8A2C56BCB5}" type="sibTrans" cxnId="{FEDE3ED6-EAA1-4D1A-B899-6999B665D728}">
      <dgm:prSet/>
      <dgm:spPr/>
      <dgm:t>
        <a:bodyPr/>
        <a:lstStyle/>
        <a:p>
          <a:endParaRPr lang="en-US"/>
        </a:p>
      </dgm:t>
    </dgm:pt>
    <dgm:pt modelId="{5AC45213-9EC1-4851-BFA6-B48E78E75906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4D6497FF-ED7A-4BC0-8ABF-40F99C87F2E2}" type="parTrans" cxnId="{0C014FAF-01BC-4A44-979A-D20C7B8F3CFE}">
      <dgm:prSet/>
      <dgm:spPr/>
      <dgm:t>
        <a:bodyPr/>
        <a:lstStyle/>
        <a:p>
          <a:endParaRPr lang="en-US"/>
        </a:p>
      </dgm:t>
    </dgm:pt>
    <dgm:pt modelId="{8490E358-196D-4196-A606-AF7D56605983}" type="sibTrans" cxnId="{0C014FAF-01BC-4A44-979A-D20C7B8F3CFE}">
      <dgm:prSet/>
      <dgm:spPr/>
      <dgm:t>
        <a:bodyPr/>
        <a:lstStyle/>
        <a:p>
          <a:endParaRPr lang="en-US"/>
        </a:p>
      </dgm:t>
    </dgm:pt>
    <dgm:pt modelId="{7D1353CB-02A7-4327-872C-E8EB97B34482}" type="pres">
      <dgm:prSet presAssocID="{2FF75CD2-EA92-450E-A0E5-D20BCDE19F0E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D66EDB-5728-4E74-ABF6-B564C5FB3B46}" type="pres">
      <dgm:prSet presAssocID="{2FF75CD2-EA92-450E-A0E5-D20BCDE19F0E}" presName="arrow" presStyleLbl="bgShp" presStyleIdx="0" presStyleCnt="1" custAng="14293999" custScaleX="78930" custScaleY="32312" custLinFactNeighborX="-27765" custLinFactNeighborY="12857"/>
      <dgm:spPr/>
    </dgm:pt>
    <dgm:pt modelId="{03DF0807-6344-476C-8DE6-ED0D1DB7160E}" type="pres">
      <dgm:prSet presAssocID="{2FF75CD2-EA92-450E-A0E5-D20BCDE19F0E}" presName="arrowDiagram2" presStyleCnt="0"/>
      <dgm:spPr/>
    </dgm:pt>
    <dgm:pt modelId="{AAB1D502-02E1-4FB1-8912-1512494E7052}" type="pres">
      <dgm:prSet presAssocID="{C2617987-E2FF-4BB3-AB23-200727B18AF2}" presName="bullet2a" presStyleLbl="node1" presStyleIdx="0" presStyleCnt="2"/>
      <dgm:spPr/>
    </dgm:pt>
    <dgm:pt modelId="{46584E1E-9197-4E62-AA1A-8244A8F974E1}" type="pres">
      <dgm:prSet presAssocID="{C2617987-E2FF-4BB3-AB23-200727B18AF2}" presName="textBox2a" presStyleLbl="revTx" presStyleIdx="0" presStyleCnt="2" custScaleY="44360" custLinFactNeighborX="8597" custLinFactNeighborY="742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D4E06E-AAD4-4E82-AFC3-0E974483707A}" type="pres">
      <dgm:prSet presAssocID="{5AC45213-9EC1-4851-BFA6-B48E78E75906}" presName="bullet2b" presStyleLbl="node1" presStyleIdx="1" presStyleCnt="2"/>
      <dgm:spPr/>
    </dgm:pt>
    <dgm:pt modelId="{BA0AE364-E129-4273-B37F-919E5C9C1771}" type="pres">
      <dgm:prSet presAssocID="{5AC45213-9EC1-4851-BFA6-B48E78E75906}" presName="textBox2b" presStyleLbl="revTx" presStyleIdx="1" presStyleCnt="2" custScaleY="31084" custLinFactY="31086" custLinFactNeighborX="20986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5F1591E-12B1-4237-ACD4-EF954D2D53AB}" type="presOf" srcId="{5AC45213-9EC1-4851-BFA6-B48E78E75906}" destId="{BA0AE364-E129-4273-B37F-919E5C9C1771}" srcOrd="0" destOrd="0" presId="urn:microsoft.com/office/officeart/2005/8/layout/arrow2"/>
    <dgm:cxn modelId="{0C014FAF-01BC-4A44-979A-D20C7B8F3CFE}" srcId="{2FF75CD2-EA92-450E-A0E5-D20BCDE19F0E}" destId="{5AC45213-9EC1-4851-BFA6-B48E78E75906}" srcOrd="1" destOrd="0" parTransId="{4D6497FF-ED7A-4BC0-8ABF-40F99C87F2E2}" sibTransId="{8490E358-196D-4196-A606-AF7D56605983}"/>
    <dgm:cxn modelId="{FEDE3ED6-EAA1-4D1A-B899-6999B665D728}" srcId="{2FF75CD2-EA92-450E-A0E5-D20BCDE19F0E}" destId="{C2617987-E2FF-4BB3-AB23-200727B18AF2}" srcOrd="0" destOrd="0" parTransId="{F704D9AC-2F7B-4692-A3B6-73C29ADC7B14}" sibTransId="{54BA170A-89D1-4DAA-A57C-DC8A2C56BCB5}"/>
    <dgm:cxn modelId="{C93401C1-9CD7-4C83-8CE4-846684F03C80}" type="presOf" srcId="{2FF75CD2-EA92-450E-A0E5-D20BCDE19F0E}" destId="{7D1353CB-02A7-4327-872C-E8EB97B34482}" srcOrd="0" destOrd="0" presId="urn:microsoft.com/office/officeart/2005/8/layout/arrow2"/>
    <dgm:cxn modelId="{D363A546-F9B2-42BD-92D3-2CE4CD3015A0}" type="presOf" srcId="{C2617987-E2FF-4BB3-AB23-200727B18AF2}" destId="{46584E1E-9197-4E62-AA1A-8244A8F974E1}" srcOrd="0" destOrd="0" presId="urn:microsoft.com/office/officeart/2005/8/layout/arrow2"/>
    <dgm:cxn modelId="{AC0B20EE-7B82-4609-A796-8485D1236635}" type="presParOf" srcId="{7D1353CB-02A7-4327-872C-E8EB97B34482}" destId="{FCD66EDB-5728-4E74-ABF6-B564C5FB3B46}" srcOrd="0" destOrd="0" presId="urn:microsoft.com/office/officeart/2005/8/layout/arrow2"/>
    <dgm:cxn modelId="{878BAFE1-4F07-4C14-AF3D-A8F53CD9BEAD}" type="presParOf" srcId="{7D1353CB-02A7-4327-872C-E8EB97B34482}" destId="{03DF0807-6344-476C-8DE6-ED0D1DB7160E}" srcOrd="1" destOrd="0" presId="urn:microsoft.com/office/officeart/2005/8/layout/arrow2"/>
    <dgm:cxn modelId="{377E0148-54EA-4B1A-AC63-62A53C04DBA0}" type="presParOf" srcId="{03DF0807-6344-476C-8DE6-ED0D1DB7160E}" destId="{AAB1D502-02E1-4FB1-8912-1512494E7052}" srcOrd="0" destOrd="0" presId="urn:microsoft.com/office/officeart/2005/8/layout/arrow2"/>
    <dgm:cxn modelId="{C774F0DA-801B-456B-9E8B-64BD569A1695}" type="presParOf" srcId="{03DF0807-6344-476C-8DE6-ED0D1DB7160E}" destId="{46584E1E-9197-4E62-AA1A-8244A8F974E1}" srcOrd="1" destOrd="0" presId="urn:microsoft.com/office/officeart/2005/8/layout/arrow2"/>
    <dgm:cxn modelId="{AFBE5321-2993-401B-88ED-EA34A1C0286C}" type="presParOf" srcId="{03DF0807-6344-476C-8DE6-ED0D1DB7160E}" destId="{44D4E06E-AAD4-4E82-AFC3-0E974483707A}" srcOrd="2" destOrd="0" presId="urn:microsoft.com/office/officeart/2005/8/layout/arrow2"/>
    <dgm:cxn modelId="{C8E0B476-87FB-4516-8078-FD66791A1237}" type="presParOf" srcId="{03DF0807-6344-476C-8DE6-ED0D1DB7160E}" destId="{BA0AE364-E129-4273-B37F-919E5C9C1771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783C5BF3-A63E-4ED6-AAEE-80EE014E7BE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457AF7-7934-469C-A55C-6542F6FF98F4}">
      <dgm:prSet phldrT="[Text]" custT="1"/>
      <dgm:spPr/>
      <dgm:t>
        <a:bodyPr/>
        <a:lstStyle/>
        <a:p>
          <a:r>
            <a:rPr lang="en-US" sz="1000" b="1" dirty="0" smtClean="0"/>
            <a:t>1- </a:t>
          </a:r>
          <a:r>
            <a:rPr lang="en-US" sz="900" b="1" dirty="0" smtClean="0"/>
            <a:t>Formal Application</a:t>
          </a:r>
          <a:endParaRPr lang="en-US" sz="900" b="1" dirty="0"/>
        </a:p>
      </dgm:t>
    </dgm:pt>
    <dgm:pt modelId="{52BE6B3C-66BB-48FF-B8E2-0BC77B2A4827}" type="parTrans" cxnId="{CE512900-5E5C-4782-831D-B3C728F15A9D}">
      <dgm:prSet/>
      <dgm:spPr/>
      <dgm:t>
        <a:bodyPr/>
        <a:lstStyle/>
        <a:p>
          <a:endParaRPr lang="en-US"/>
        </a:p>
      </dgm:t>
    </dgm:pt>
    <dgm:pt modelId="{F4F196D1-905F-4F33-89F4-1D067959C1E9}" type="sibTrans" cxnId="{CE512900-5E5C-4782-831D-B3C728F15A9D}">
      <dgm:prSet/>
      <dgm:spPr/>
      <dgm:t>
        <a:bodyPr/>
        <a:lstStyle/>
        <a:p>
          <a:endParaRPr lang="en-US"/>
        </a:p>
      </dgm:t>
    </dgm:pt>
    <dgm:pt modelId="{D38A03D8-679B-4229-9485-3D9E091E43C1}">
      <dgm:prSet phldrT="[Text]" custT="1"/>
      <dgm:spPr/>
      <dgm:t>
        <a:bodyPr/>
        <a:lstStyle/>
        <a:p>
          <a:r>
            <a:rPr lang="en-US" sz="900" b="1" dirty="0" smtClean="0"/>
            <a:t>3- Eligibility Screening</a:t>
          </a:r>
          <a:endParaRPr lang="en-US" sz="900" b="1" dirty="0"/>
        </a:p>
      </dgm:t>
    </dgm:pt>
    <dgm:pt modelId="{773E92A7-D2BF-4D64-B276-6564EE95A1F0}" type="parTrans" cxnId="{F6741875-9BE5-48C6-BBC7-FF5E8F781622}">
      <dgm:prSet/>
      <dgm:spPr/>
      <dgm:t>
        <a:bodyPr/>
        <a:lstStyle/>
        <a:p>
          <a:endParaRPr lang="en-US"/>
        </a:p>
      </dgm:t>
    </dgm:pt>
    <dgm:pt modelId="{DE843297-2F7A-4179-AC3E-79C97BAD4FF0}" type="sibTrans" cxnId="{F6741875-9BE5-48C6-BBC7-FF5E8F781622}">
      <dgm:prSet/>
      <dgm:spPr/>
      <dgm:t>
        <a:bodyPr/>
        <a:lstStyle/>
        <a:p>
          <a:endParaRPr lang="en-US" b="1" dirty="0">
            <a:solidFill>
              <a:srgbClr val="FF0000"/>
            </a:solidFill>
          </a:endParaRPr>
        </a:p>
      </dgm:t>
    </dgm:pt>
    <dgm:pt modelId="{6BEE1547-90E9-49DE-AD40-DC25D10D922D}">
      <dgm:prSet phldrT="[Text]" custT="1"/>
      <dgm:spPr/>
      <dgm:t>
        <a:bodyPr/>
        <a:lstStyle/>
        <a:p>
          <a:r>
            <a:rPr lang="en-US" sz="900" b="1" dirty="0" smtClean="0"/>
            <a:t>4- Pre-Review Mentorship</a:t>
          </a:r>
          <a:endParaRPr lang="en-US" sz="900" b="1" dirty="0"/>
        </a:p>
      </dgm:t>
    </dgm:pt>
    <dgm:pt modelId="{7E690508-F97F-4BB0-A352-3396F01579E5}" type="parTrans" cxnId="{A4D7DC04-5C15-4F7D-A96D-125CF6456561}">
      <dgm:prSet/>
      <dgm:spPr/>
      <dgm:t>
        <a:bodyPr/>
        <a:lstStyle/>
        <a:p>
          <a:endParaRPr lang="en-US"/>
        </a:p>
      </dgm:t>
    </dgm:pt>
    <dgm:pt modelId="{D1C09DD5-F21D-4768-B3F0-6261F2920479}" type="sibTrans" cxnId="{A4D7DC04-5C15-4F7D-A96D-125CF6456561}">
      <dgm:prSet/>
      <dgm:spPr/>
      <dgm:t>
        <a:bodyPr/>
        <a:lstStyle/>
        <a:p>
          <a:endParaRPr lang="en-US"/>
        </a:p>
      </dgm:t>
    </dgm:pt>
    <dgm:pt modelId="{0F9212F0-FDB6-450F-AA57-30375D50A0E6}">
      <dgm:prSet phldrT="[Text]" custT="1"/>
      <dgm:spPr/>
      <dgm:t>
        <a:bodyPr/>
        <a:lstStyle/>
        <a:p>
          <a:r>
            <a:rPr lang="en-US" sz="1050" b="1" dirty="0" smtClean="0"/>
            <a:t>5-</a:t>
          </a:r>
          <a:r>
            <a:rPr lang="en-US" sz="900" b="1" dirty="0" smtClean="0"/>
            <a:t>Self Assessment Process</a:t>
          </a:r>
          <a:endParaRPr lang="en-US" sz="1200" b="1" dirty="0"/>
        </a:p>
      </dgm:t>
    </dgm:pt>
    <dgm:pt modelId="{7DE5112D-3647-47E6-976D-B20D281BE527}" type="parTrans" cxnId="{D04DC6DE-0672-498F-BDA4-C3B70C91F3BD}">
      <dgm:prSet/>
      <dgm:spPr/>
      <dgm:t>
        <a:bodyPr/>
        <a:lstStyle/>
        <a:p>
          <a:endParaRPr lang="en-US"/>
        </a:p>
      </dgm:t>
    </dgm:pt>
    <dgm:pt modelId="{13DAABFF-A019-43D7-AA12-A4340A1BB516}" type="sibTrans" cxnId="{D04DC6DE-0672-498F-BDA4-C3B70C91F3BD}">
      <dgm:prSet/>
      <dgm:spPr/>
      <dgm:t>
        <a:bodyPr/>
        <a:lstStyle/>
        <a:p>
          <a:endParaRPr lang="en-US"/>
        </a:p>
      </dgm:t>
    </dgm:pt>
    <dgm:pt modelId="{43834E0D-40DF-4285-AD38-9D6151F5D9BA}">
      <dgm:prSet phldrT="[Text]" custT="1"/>
      <dgm:spPr/>
      <dgm:t>
        <a:bodyPr/>
        <a:lstStyle/>
        <a:p>
          <a:r>
            <a:rPr lang="en-US" sz="1050" b="1" dirty="0" smtClean="0"/>
            <a:t>6-Peer Review Process</a:t>
          </a:r>
          <a:endParaRPr lang="en-US" sz="1050" b="1" dirty="0"/>
        </a:p>
      </dgm:t>
    </dgm:pt>
    <dgm:pt modelId="{6CBD08CD-A3C2-411D-A47C-19B83E3AED19}" type="parTrans" cxnId="{9D5D9E85-DC67-4214-9670-03B4C5705960}">
      <dgm:prSet/>
      <dgm:spPr/>
      <dgm:t>
        <a:bodyPr/>
        <a:lstStyle/>
        <a:p>
          <a:endParaRPr lang="en-US"/>
        </a:p>
      </dgm:t>
    </dgm:pt>
    <dgm:pt modelId="{286C0EAC-54E1-4698-AA35-82E81CB72087}" type="sibTrans" cxnId="{9D5D9E85-DC67-4214-9670-03B4C5705960}">
      <dgm:prSet/>
      <dgm:spPr/>
      <dgm:t>
        <a:bodyPr/>
        <a:lstStyle/>
        <a:p>
          <a:endParaRPr lang="en-US"/>
        </a:p>
      </dgm:t>
    </dgm:pt>
    <dgm:pt modelId="{31A3447A-D9FD-4EA4-8AA3-C349D8C9B7AB}">
      <dgm:prSet phldrT="[Text]" custT="1"/>
      <dgm:spPr/>
      <dgm:t>
        <a:bodyPr/>
        <a:lstStyle/>
        <a:p>
          <a:r>
            <a:rPr lang="en-US" sz="900" b="1" dirty="0" smtClean="0"/>
            <a:t>7-Accreditation Decision </a:t>
          </a:r>
          <a:endParaRPr lang="en-US" sz="1200" b="1" dirty="0"/>
        </a:p>
      </dgm:t>
    </dgm:pt>
    <dgm:pt modelId="{94E33BD3-9AE3-4D32-8BCD-7623DC23D53A}" type="parTrans" cxnId="{C5DE6551-1894-4065-B8B8-4E7B730B6017}">
      <dgm:prSet/>
      <dgm:spPr/>
      <dgm:t>
        <a:bodyPr/>
        <a:lstStyle/>
        <a:p>
          <a:endParaRPr lang="en-US"/>
        </a:p>
      </dgm:t>
    </dgm:pt>
    <dgm:pt modelId="{3AEF000C-1AD3-4813-80D3-9EE96BE01F1C}" type="sibTrans" cxnId="{C5DE6551-1894-4065-B8B8-4E7B730B6017}">
      <dgm:prSet/>
      <dgm:spPr/>
      <dgm:t>
        <a:bodyPr/>
        <a:lstStyle/>
        <a:p>
          <a:endParaRPr lang="en-US"/>
        </a:p>
      </dgm:t>
    </dgm:pt>
    <dgm:pt modelId="{94A75FA9-74EE-45D2-AF3D-D8BFBBB57556}">
      <dgm:prSet phldrT="[Text]" custT="1"/>
      <dgm:spPr/>
      <dgm:t>
        <a:bodyPr/>
        <a:lstStyle/>
        <a:p>
          <a:r>
            <a:rPr lang="en-US" sz="900" b="1" dirty="0" smtClean="0"/>
            <a:t>2- Pre-Eligibility Mentorship</a:t>
          </a:r>
          <a:endParaRPr lang="en-US" sz="900" b="1" dirty="0"/>
        </a:p>
      </dgm:t>
    </dgm:pt>
    <dgm:pt modelId="{CFE04F2F-63A2-49FD-B08D-AF986F26F1EB}" type="parTrans" cxnId="{3951535A-46D2-49CB-BBF9-710BF4475311}">
      <dgm:prSet/>
      <dgm:spPr/>
      <dgm:t>
        <a:bodyPr/>
        <a:lstStyle/>
        <a:p>
          <a:endParaRPr lang="en-US"/>
        </a:p>
      </dgm:t>
    </dgm:pt>
    <dgm:pt modelId="{34D9B02B-AE1C-4BCD-AB8E-E685FF8117F2}" type="sibTrans" cxnId="{3951535A-46D2-49CB-BBF9-710BF4475311}">
      <dgm:prSet/>
      <dgm:spPr/>
      <dgm:t>
        <a:bodyPr/>
        <a:lstStyle/>
        <a:p>
          <a:endParaRPr lang="en-US"/>
        </a:p>
      </dgm:t>
    </dgm:pt>
    <dgm:pt modelId="{E2DB0D3A-99FD-4FA3-B095-6B7CC494BB6D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600" b="1" dirty="0" smtClean="0"/>
            <a:t>8-Continuous Review (Re-accreditation/ Revisit</a:t>
          </a:r>
          <a:endParaRPr lang="en-US" sz="1600" b="1" dirty="0"/>
        </a:p>
      </dgm:t>
    </dgm:pt>
    <dgm:pt modelId="{732AB5B4-B325-4940-9E99-0391082C0DB4}" type="parTrans" cxnId="{7FFA69BD-9163-4F15-ADB2-545962BE44E1}">
      <dgm:prSet/>
      <dgm:spPr/>
      <dgm:t>
        <a:bodyPr/>
        <a:lstStyle/>
        <a:p>
          <a:endParaRPr lang="en-US"/>
        </a:p>
      </dgm:t>
    </dgm:pt>
    <dgm:pt modelId="{B05F69D6-951E-4DCC-A3D7-131A26D7E070}" type="sibTrans" cxnId="{7FFA69BD-9163-4F15-ADB2-545962BE44E1}">
      <dgm:prSet/>
      <dgm:spPr/>
      <dgm:t>
        <a:bodyPr/>
        <a:lstStyle/>
        <a:p>
          <a:endParaRPr lang="en-US"/>
        </a:p>
      </dgm:t>
    </dgm:pt>
    <dgm:pt modelId="{441290F7-E6AB-4615-8621-6CDB6834B8F9}" type="pres">
      <dgm:prSet presAssocID="{783C5BF3-A63E-4ED6-AAEE-80EE014E7BE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F82373-45F3-4482-993A-26EBDCE52F34}" type="pres">
      <dgm:prSet presAssocID="{E9457AF7-7934-469C-A55C-6542F6FF98F4}" presName="node" presStyleLbl="node1" presStyleIdx="0" presStyleCnt="8" custScaleX="60379" custScaleY="567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8C1293-8C14-4B32-B909-24E07759136D}" type="pres">
      <dgm:prSet presAssocID="{F4F196D1-905F-4F33-89F4-1D067959C1E9}" presName="sibTrans" presStyleLbl="sibTrans2D1" presStyleIdx="0" presStyleCnt="8"/>
      <dgm:spPr/>
      <dgm:t>
        <a:bodyPr/>
        <a:lstStyle/>
        <a:p>
          <a:endParaRPr lang="en-US"/>
        </a:p>
      </dgm:t>
    </dgm:pt>
    <dgm:pt modelId="{F59B996E-7548-45DB-8B81-D95A486A5616}" type="pres">
      <dgm:prSet presAssocID="{F4F196D1-905F-4F33-89F4-1D067959C1E9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74A0FBEB-7157-4BB8-BF04-F981F81D215B}" type="pres">
      <dgm:prSet presAssocID="{94A75FA9-74EE-45D2-AF3D-D8BFBBB57556}" presName="node" presStyleLbl="node1" presStyleIdx="1" presStyleCnt="8" custScaleX="66736" custScaleY="713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86854B-3547-4889-8B9D-CF124DA03B64}" type="pres">
      <dgm:prSet presAssocID="{34D9B02B-AE1C-4BCD-AB8E-E685FF8117F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52009A4-D781-4D90-9D97-C1470893FAB1}" type="pres">
      <dgm:prSet presAssocID="{34D9B02B-AE1C-4BCD-AB8E-E685FF8117F2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481DCECF-3508-4274-972E-63F772FC97C7}" type="pres">
      <dgm:prSet presAssocID="{D38A03D8-679B-4229-9485-3D9E091E43C1}" presName="node" presStyleLbl="node1" presStyleIdx="2" presStyleCnt="8" custScaleX="75651" custScaleY="704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C993CC-83BD-48FC-8037-746CFB7AAE46}" type="pres">
      <dgm:prSet presAssocID="{DE843297-2F7A-4179-AC3E-79C97BAD4FF0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ED75B5F-7C46-42A6-A587-3BDC87FC1799}" type="pres">
      <dgm:prSet presAssocID="{DE843297-2F7A-4179-AC3E-79C97BAD4FF0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D21D18F8-40C0-4C78-BF0B-4278CA194F2B}" type="pres">
      <dgm:prSet presAssocID="{6BEE1547-90E9-49DE-AD40-DC25D10D922D}" presName="node" presStyleLbl="node1" presStyleIdx="3" presStyleCnt="8" custScaleX="64420" custScaleY="65004" custRadScaleRad="97987" custRadScaleInc="-8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A5860-DD46-42EA-997F-18444B5DA543}" type="pres">
      <dgm:prSet presAssocID="{D1C09DD5-F21D-4768-B3F0-6261F2920479}" presName="sibTrans" presStyleLbl="sibTrans2D1" presStyleIdx="3" presStyleCnt="8"/>
      <dgm:spPr/>
      <dgm:t>
        <a:bodyPr/>
        <a:lstStyle/>
        <a:p>
          <a:endParaRPr lang="en-US"/>
        </a:p>
      </dgm:t>
    </dgm:pt>
    <dgm:pt modelId="{4B51C2F8-A3E8-48CC-A338-C9ECA7396100}" type="pres">
      <dgm:prSet presAssocID="{D1C09DD5-F21D-4768-B3F0-6261F2920479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FC2A5271-A80B-4F45-BE49-7B89EEB97F4C}" type="pres">
      <dgm:prSet presAssocID="{0F9212F0-FDB6-450F-AA57-30375D50A0E6}" presName="node" presStyleLbl="node1" presStyleIdx="4" presStyleCnt="8" custScaleX="61458" custScaleY="576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3E679A-2A38-4B4B-B485-5136E611108D}" type="pres">
      <dgm:prSet presAssocID="{13DAABFF-A019-43D7-AA12-A4340A1BB516}" presName="sibTrans" presStyleLbl="sibTrans2D1" presStyleIdx="4" presStyleCnt="8"/>
      <dgm:spPr/>
      <dgm:t>
        <a:bodyPr/>
        <a:lstStyle/>
        <a:p>
          <a:endParaRPr lang="en-US"/>
        </a:p>
      </dgm:t>
    </dgm:pt>
    <dgm:pt modelId="{B089C67A-3200-4C81-BDD9-49127ECA09BD}" type="pres">
      <dgm:prSet presAssocID="{13DAABFF-A019-43D7-AA12-A4340A1BB516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CB8E8B8E-2D47-48AD-AC48-B99373127133}" type="pres">
      <dgm:prSet presAssocID="{43834E0D-40DF-4285-AD38-9D6151F5D9BA}" presName="node" presStyleLbl="node1" presStyleIdx="5" presStyleCnt="8" custScaleX="78453" custScaleY="74405" custRadScaleRad="101483" custRadScaleInc="-57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855719-58FD-4D3C-A322-9D0D36B499E7}" type="pres">
      <dgm:prSet presAssocID="{286C0EAC-54E1-4698-AA35-82E81CB72087}" presName="sibTrans" presStyleLbl="sibTrans2D1" presStyleIdx="5" presStyleCnt="8"/>
      <dgm:spPr/>
      <dgm:t>
        <a:bodyPr/>
        <a:lstStyle/>
        <a:p>
          <a:endParaRPr lang="en-US"/>
        </a:p>
      </dgm:t>
    </dgm:pt>
    <dgm:pt modelId="{EE7C6DF0-8A07-49B2-AC41-7F3CAB010CFF}" type="pres">
      <dgm:prSet presAssocID="{286C0EAC-54E1-4698-AA35-82E81CB72087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C4C89F18-ADAE-4BC0-A5C8-698B10BC048C}" type="pres">
      <dgm:prSet presAssocID="{31A3447A-D9FD-4EA4-8AA3-C349D8C9B7AB}" presName="node" presStyleLbl="node1" presStyleIdx="6" presStyleCnt="8" custScaleX="63296" custScaleY="63269" custRadScaleRad="101290" custRadScaleInc="9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D3D162-036C-4DB6-A1DC-4CECED05966C}" type="pres">
      <dgm:prSet presAssocID="{3AEF000C-1AD3-4813-80D3-9EE96BE01F1C}" presName="sibTrans" presStyleLbl="sibTrans2D1" presStyleIdx="6" presStyleCnt="8"/>
      <dgm:spPr/>
      <dgm:t>
        <a:bodyPr/>
        <a:lstStyle/>
        <a:p>
          <a:endParaRPr lang="en-US"/>
        </a:p>
      </dgm:t>
    </dgm:pt>
    <dgm:pt modelId="{54E8DC9C-4607-4B1E-B707-FCE580D60943}" type="pres">
      <dgm:prSet presAssocID="{3AEF000C-1AD3-4813-80D3-9EE96BE01F1C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E04DC003-54D1-4AB2-AEAB-07AD7B89F4D3}" type="pres">
      <dgm:prSet presAssocID="{E2DB0D3A-99FD-4FA3-B095-6B7CC494BB6D}" presName="node" presStyleLbl="node1" presStyleIdx="7" presStyleCnt="8" custScaleX="248339" custScaleY="240088" custRadScaleRad="99085" custRadScaleInc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7BE235-97FF-4DA4-B9BF-71B5D8271DA9}" type="pres">
      <dgm:prSet presAssocID="{B05F69D6-951E-4DCC-A3D7-131A26D7E070}" presName="sibTrans" presStyleLbl="sibTrans2D1" presStyleIdx="7" presStyleCnt="8"/>
      <dgm:spPr/>
      <dgm:t>
        <a:bodyPr/>
        <a:lstStyle/>
        <a:p>
          <a:endParaRPr lang="en-US"/>
        </a:p>
      </dgm:t>
    </dgm:pt>
    <dgm:pt modelId="{9918DA4C-0F49-4433-A310-387F0BD27105}" type="pres">
      <dgm:prSet presAssocID="{B05F69D6-951E-4DCC-A3D7-131A26D7E070}" presName="connectorText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F6741875-9BE5-48C6-BBC7-FF5E8F781622}" srcId="{783C5BF3-A63E-4ED6-AAEE-80EE014E7BE4}" destId="{D38A03D8-679B-4229-9485-3D9E091E43C1}" srcOrd="2" destOrd="0" parTransId="{773E92A7-D2BF-4D64-B276-6564EE95A1F0}" sibTransId="{DE843297-2F7A-4179-AC3E-79C97BAD4FF0}"/>
    <dgm:cxn modelId="{BBF2CEEE-14A5-4614-83AA-11C75DD328EA}" type="presOf" srcId="{3AEF000C-1AD3-4813-80D3-9EE96BE01F1C}" destId="{33D3D162-036C-4DB6-A1DC-4CECED05966C}" srcOrd="0" destOrd="0" presId="urn:microsoft.com/office/officeart/2005/8/layout/cycle2"/>
    <dgm:cxn modelId="{50D77E1E-B793-4D78-B689-3E261B8973BA}" type="presOf" srcId="{13DAABFF-A019-43D7-AA12-A4340A1BB516}" destId="{B089C67A-3200-4C81-BDD9-49127ECA09BD}" srcOrd="1" destOrd="0" presId="urn:microsoft.com/office/officeart/2005/8/layout/cycle2"/>
    <dgm:cxn modelId="{1A5EA474-7BB3-47AF-AFF9-E28350CBA280}" type="presOf" srcId="{286C0EAC-54E1-4698-AA35-82E81CB72087}" destId="{A8855719-58FD-4D3C-A322-9D0D36B499E7}" srcOrd="0" destOrd="0" presId="urn:microsoft.com/office/officeart/2005/8/layout/cycle2"/>
    <dgm:cxn modelId="{60E8D39A-8B2F-4C0A-A016-900F0D7AEDB6}" type="presOf" srcId="{34D9B02B-AE1C-4BCD-AB8E-E685FF8117F2}" destId="{E52009A4-D781-4D90-9D97-C1470893FAB1}" srcOrd="1" destOrd="0" presId="urn:microsoft.com/office/officeart/2005/8/layout/cycle2"/>
    <dgm:cxn modelId="{D04DC6DE-0672-498F-BDA4-C3B70C91F3BD}" srcId="{783C5BF3-A63E-4ED6-AAEE-80EE014E7BE4}" destId="{0F9212F0-FDB6-450F-AA57-30375D50A0E6}" srcOrd="4" destOrd="0" parTransId="{7DE5112D-3647-47E6-976D-B20D281BE527}" sibTransId="{13DAABFF-A019-43D7-AA12-A4340A1BB516}"/>
    <dgm:cxn modelId="{563E02E3-E71C-4BCC-9B6E-5EE990DAABB8}" type="presOf" srcId="{43834E0D-40DF-4285-AD38-9D6151F5D9BA}" destId="{CB8E8B8E-2D47-48AD-AC48-B99373127133}" srcOrd="0" destOrd="0" presId="urn:microsoft.com/office/officeart/2005/8/layout/cycle2"/>
    <dgm:cxn modelId="{0B5B1A7A-D19E-49D7-8C23-AFC63D0F2A88}" type="presOf" srcId="{0F9212F0-FDB6-450F-AA57-30375D50A0E6}" destId="{FC2A5271-A80B-4F45-BE49-7B89EEB97F4C}" srcOrd="0" destOrd="0" presId="urn:microsoft.com/office/officeart/2005/8/layout/cycle2"/>
    <dgm:cxn modelId="{7444559B-6DCD-4593-8737-FEA46C026484}" type="presOf" srcId="{783C5BF3-A63E-4ED6-AAEE-80EE014E7BE4}" destId="{441290F7-E6AB-4615-8621-6CDB6834B8F9}" srcOrd="0" destOrd="0" presId="urn:microsoft.com/office/officeart/2005/8/layout/cycle2"/>
    <dgm:cxn modelId="{29621851-80EE-42D1-B97C-CD8110EFD028}" type="presOf" srcId="{D38A03D8-679B-4229-9485-3D9E091E43C1}" destId="{481DCECF-3508-4274-972E-63F772FC97C7}" srcOrd="0" destOrd="0" presId="urn:microsoft.com/office/officeart/2005/8/layout/cycle2"/>
    <dgm:cxn modelId="{7D0859D2-7DA8-4914-94B5-DC1A003937BA}" type="presOf" srcId="{B05F69D6-951E-4DCC-A3D7-131A26D7E070}" destId="{9918DA4C-0F49-4433-A310-387F0BD27105}" srcOrd="1" destOrd="0" presId="urn:microsoft.com/office/officeart/2005/8/layout/cycle2"/>
    <dgm:cxn modelId="{A1F66D1D-B1DA-426C-877C-DDB967F9436E}" type="presOf" srcId="{34D9B02B-AE1C-4BCD-AB8E-E685FF8117F2}" destId="{8286854B-3547-4889-8B9D-CF124DA03B64}" srcOrd="0" destOrd="0" presId="urn:microsoft.com/office/officeart/2005/8/layout/cycle2"/>
    <dgm:cxn modelId="{A4D7DC04-5C15-4F7D-A96D-125CF6456561}" srcId="{783C5BF3-A63E-4ED6-AAEE-80EE014E7BE4}" destId="{6BEE1547-90E9-49DE-AD40-DC25D10D922D}" srcOrd="3" destOrd="0" parTransId="{7E690508-F97F-4BB0-A352-3396F01579E5}" sibTransId="{D1C09DD5-F21D-4768-B3F0-6261F2920479}"/>
    <dgm:cxn modelId="{7CD8B7DC-25F0-4F9F-86CC-060694FB2F21}" type="presOf" srcId="{31A3447A-D9FD-4EA4-8AA3-C349D8C9B7AB}" destId="{C4C89F18-ADAE-4BC0-A5C8-698B10BC048C}" srcOrd="0" destOrd="0" presId="urn:microsoft.com/office/officeart/2005/8/layout/cycle2"/>
    <dgm:cxn modelId="{884DCF78-2619-4BE1-A3FD-E422C5729E47}" type="presOf" srcId="{E2DB0D3A-99FD-4FA3-B095-6B7CC494BB6D}" destId="{E04DC003-54D1-4AB2-AEAB-07AD7B89F4D3}" srcOrd="0" destOrd="0" presId="urn:microsoft.com/office/officeart/2005/8/layout/cycle2"/>
    <dgm:cxn modelId="{600457DF-3AC2-4531-9F4C-7C9924D093BC}" type="presOf" srcId="{F4F196D1-905F-4F33-89F4-1D067959C1E9}" destId="{F59B996E-7548-45DB-8B81-D95A486A5616}" srcOrd="1" destOrd="0" presId="urn:microsoft.com/office/officeart/2005/8/layout/cycle2"/>
    <dgm:cxn modelId="{60DFDF28-C959-4CC5-A1E3-268230CD49AF}" type="presOf" srcId="{DE843297-2F7A-4179-AC3E-79C97BAD4FF0}" destId="{15C993CC-83BD-48FC-8037-746CFB7AAE46}" srcOrd="0" destOrd="0" presId="urn:microsoft.com/office/officeart/2005/8/layout/cycle2"/>
    <dgm:cxn modelId="{3951535A-46D2-49CB-BBF9-710BF4475311}" srcId="{783C5BF3-A63E-4ED6-AAEE-80EE014E7BE4}" destId="{94A75FA9-74EE-45D2-AF3D-D8BFBBB57556}" srcOrd="1" destOrd="0" parTransId="{CFE04F2F-63A2-49FD-B08D-AF986F26F1EB}" sibTransId="{34D9B02B-AE1C-4BCD-AB8E-E685FF8117F2}"/>
    <dgm:cxn modelId="{CE512900-5E5C-4782-831D-B3C728F15A9D}" srcId="{783C5BF3-A63E-4ED6-AAEE-80EE014E7BE4}" destId="{E9457AF7-7934-469C-A55C-6542F6FF98F4}" srcOrd="0" destOrd="0" parTransId="{52BE6B3C-66BB-48FF-B8E2-0BC77B2A4827}" sibTransId="{F4F196D1-905F-4F33-89F4-1D067959C1E9}"/>
    <dgm:cxn modelId="{542A12E6-E09A-4F9A-8154-117A1D4763BF}" type="presOf" srcId="{D1C09DD5-F21D-4768-B3F0-6261F2920479}" destId="{4B51C2F8-A3E8-48CC-A338-C9ECA7396100}" srcOrd="1" destOrd="0" presId="urn:microsoft.com/office/officeart/2005/8/layout/cycle2"/>
    <dgm:cxn modelId="{0E8D934F-C10F-48DA-80AF-DE4E5E61BBE2}" type="presOf" srcId="{E9457AF7-7934-469C-A55C-6542F6FF98F4}" destId="{BCF82373-45F3-4482-993A-26EBDCE52F34}" srcOrd="0" destOrd="0" presId="urn:microsoft.com/office/officeart/2005/8/layout/cycle2"/>
    <dgm:cxn modelId="{3814287B-C6BB-4F14-A239-69AB6E0F427E}" type="presOf" srcId="{F4F196D1-905F-4F33-89F4-1D067959C1E9}" destId="{6D8C1293-8C14-4B32-B909-24E07759136D}" srcOrd="0" destOrd="0" presId="urn:microsoft.com/office/officeart/2005/8/layout/cycle2"/>
    <dgm:cxn modelId="{7FFA69BD-9163-4F15-ADB2-545962BE44E1}" srcId="{783C5BF3-A63E-4ED6-AAEE-80EE014E7BE4}" destId="{E2DB0D3A-99FD-4FA3-B095-6B7CC494BB6D}" srcOrd="7" destOrd="0" parTransId="{732AB5B4-B325-4940-9E99-0391082C0DB4}" sibTransId="{B05F69D6-951E-4DCC-A3D7-131A26D7E070}"/>
    <dgm:cxn modelId="{C5DE6551-1894-4065-B8B8-4E7B730B6017}" srcId="{783C5BF3-A63E-4ED6-AAEE-80EE014E7BE4}" destId="{31A3447A-D9FD-4EA4-8AA3-C349D8C9B7AB}" srcOrd="6" destOrd="0" parTransId="{94E33BD3-9AE3-4D32-8BCD-7623DC23D53A}" sibTransId="{3AEF000C-1AD3-4813-80D3-9EE96BE01F1C}"/>
    <dgm:cxn modelId="{D61F398D-BC9C-4E59-B86C-101AB80362EF}" type="presOf" srcId="{6BEE1547-90E9-49DE-AD40-DC25D10D922D}" destId="{D21D18F8-40C0-4C78-BF0B-4278CA194F2B}" srcOrd="0" destOrd="0" presId="urn:microsoft.com/office/officeart/2005/8/layout/cycle2"/>
    <dgm:cxn modelId="{1F699D3B-87A1-4D2D-9F9B-982592015E48}" type="presOf" srcId="{D1C09DD5-F21D-4768-B3F0-6261F2920479}" destId="{51FA5860-DD46-42EA-997F-18444B5DA543}" srcOrd="0" destOrd="0" presId="urn:microsoft.com/office/officeart/2005/8/layout/cycle2"/>
    <dgm:cxn modelId="{7B0F3C9F-4250-415E-86A9-DBDDBC97CEEF}" type="presOf" srcId="{13DAABFF-A019-43D7-AA12-A4340A1BB516}" destId="{9F3E679A-2A38-4B4B-B485-5136E611108D}" srcOrd="0" destOrd="0" presId="urn:microsoft.com/office/officeart/2005/8/layout/cycle2"/>
    <dgm:cxn modelId="{C26B3956-F480-4D65-AA04-14E62F220299}" type="presOf" srcId="{B05F69D6-951E-4DCC-A3D7-131A26D7E070}" destId="{387BE235-97FF-4DA4-B9BF-71B5D8271DA9}" srcOrd="0" destOrd="0" presId="urn:microsoft.com/office/officeart/2005/8/layout/cycle2"/>
    <dgm:cxn modelId="{9D5D9E85-DC67-4214-9670-03B4C5705960}" srcId="{783C5BF3-A63E-4ED6-AAEE-80EE014E7BE4}" destId="{43834E0D-40DF-4285-AD38-9D6151F5D9BA}" srcOrd="5" destOrd="0" parTransId="{6CBD08CD-A3C2-411D-A47C-19B83E3AED19}" sibTransId="{286C0EAC-54E1-4698-AA35-82E81CB72087}"/>
    <dgm:cxn modelId="{5FA73B20-BF95-4FA8-9A94-12D390A10F9D}" type="presOf" srcId="{94A75FA9-74EE-45D2-AF3D-D8BFBBB57556}" destId="{74A0FBEB-7157-4BB8-BF04-F981F81D215B}" srcOrd="0" destOrd="0" presId="urn:microsoft.com/office/officeart/2005/8/layout/cycle2"/>
    <dgm:cxn modelId="{8DED3718-0487-487E-B63D-52068C7BDD21}" type="presOf" srcId="{DE843297-2F7A-4179-AC3E-79C97BAD4FF0}" destId="{1ED75B5F-7C46-42A6-A587-3BDC87FC1799}" srcOrd="1" destOrd="0" presId="urn:microsoft.com/office/officeart/2005/8/layout/cycle2"/>
    <dgm:cxn modelId="{C371A4B0-61F4-4249-A681-36D5444AC05E}" type="presOf" srcId="{286C0EAC-54E1-4698-AA35-82E81CB72087}" destId="{EE7C6DF0-8A07-49B2-AC41-7F3CAB010CFF}" srcOrd="1" destOrd="0" presId="urn:microsoft.com/office/officeart/2005/8/layout/cycle2"/>
    <dgm:cxn modelId="{0D0B16FD-D218-410C-A59C-1A932EB4A7E3}" type="presOf" srcId="{3AEF000C-1AD3-4813-80D3-9EE96BE01F1C}" destId="{54E8DC9C-4607-4B1E-B707-FCE580D60943}" srcOrd="1" destOrd="0" presId="urn:microsoft.com/office/officeart/2005/8/layout/cycle2"/>
    <dgm:cxn modelId="{64A18780-7675-4CFC-B11A-44CB324FC446}" type="presParOf" srcId="{441290F7-E6AB-4615-8621-6CDB6834B8F9}" destId="{BCF82373-45F3-4482-993A-26EBDCE52F34}" srcOrd="0" destOrd="0" presId="urn:microsoft.com/office/officeart/2005/8/layout/cycle2"/>
    <dgm:cxn modelId="{24AB2C3E-CC77-4AC8-85DD-75F91D30343A}" type="presParOf" srcId="{441290F7-E6AB-4615-8621-6CDB6834B8F9}" destId="{6D8C1293-8C14-4B32-B909-24E07759136D}" srcOrd="1" destOrd="0" presId="urn:microsoft.com/office/officeart/2005/8/layout/cycle2"/>
    <dgm:cxn modelId="{A1400C73-F35C-4A22-B94F-0CF9A7356661}" type="presParOf" srcId="{6D8C1293-8C14-4B32-B909-24E07759136D}" destId="{F59B996E-7548-45DB-8B81-D95A486A5616}" srcOrd="0" destOrd="0" presId="urn:microsoft.com/office/officeart/2005/8/layout/cycle2"/>
    <dgm:cxn modelId="{64A23F64-528E-4033-BF59-B0373093A82A}" type="presParOf" srcId="{441290F7-E6AB-4615-8621-6CDB6834B8F9}" destId="{74A0FBEB-7157-4BB8-BF04-F981F81D215B}" srcOrd="2" destOrd="0" presId="urn:microsoft.com/office/officeart/2005/8/layout/cycle2"/>
    <dgm:cxn modelId="{989D43F1-C55B-4A18-91C7-E48F0F150E65}" type="presParOf" srcId="{441290F7-E6AB-4615-8621-6CDB6834B8F9}" destId="{8286854B-3547-4889-8B9D-CF124DA03B64}" srcOrd="3" destOrd="0" presId="urn:microsoft.com/office/officeart/2005/8/layout/cycle2"/>
    <dgm:cxn modelId="{64C0750D-89CF-43F9-A392-601A8A37729B}" type="presParOf" srcId="{8286854B-3547-4889-8B9D-CF124DA03B64}" destId="{E52009A4-D781-4D90-9D97-C1470893FAB1}" srcOrd="0" destOrd="0" presId="urn:microsoft.com/office/officeart/2005/8/layout/cycle2"/>
    <dgm:cxn modelId="{0A7818C0-0ADE-462C-8AA9-C38624FD8785}" type="presParOf" srcId="{441290F7-E6AB-4615-8621-6CDB6834B8F9}" destId="{481DCECF-3508-4274-972E-63F772FC97C7}" srcOrd="4" destOrd="0" presId="urn:microsoft.com/office/officeart/2005/8/layout/cycle2"/>
    <dgm:cxn modelId="{63D874A0-327C-4475-8CF6-AAB46F59361E}" type="presParOf" srcId="{441290F7-E6AB-4615-8621-6CDB6834B8F9}" destId="{15C993CC-83BD-48FC-8037-746CFB7AAE46}" srcOrd="5" destOrd="0" presId="urn:microsoft.com/office/officeart/2005/8/layout/cycle2"/>
    <dgm:cxn modelId="{0A961C28-5223-4A64-8DD5-A30D6E3070E4}" type="presParOf" srcId="{15C993CC-83BD-48FC-8037-746CFB7AAE46}" destId="{1ED75B5F-7C46-42A6-A587-3BDC87FC1799}" srcOrd="0" destOrd="0" presId="urn:microsoft.com/office/officeart/2005/8/layout/cycle2"/>
    <dgm:cxn modelId="{2041F145-33B8-49AD-A3DA-A33A2DB1F3A4}" type="presParOf" srcId="{441290F7-E6AB-4615-8621-6CDB6834B8F9}" destId="{D21D18F8-40C0-4C78-BF0B-4278CA194F2B}" srcOrd="6" destOrd="0" presId="urn:microsoft.com/office/officeart/2005/8/layout/cycle2"/>
    <dgm:cxn modelId="{99B643EA-545B-46FB-98D7-CDB73D628DD0}" type="presParOf" srcId="{441290F7-E6AB-4615-8621-6CDB6834B8F9}" destId="{51FA5860-DD46-42EA-997F-18444B5DA543}" srcOrd="7" destOrd="0" presId="urn:microsoft.com/office/officeart/2005/8/layout/cycle2"/>
    <dgm:cxn modelId="{FCD71635-57A1-4159-BBF4-098CE9D104F2}" type="presParOf" srcId="{51FA5860-DD46-42EA-997F-18444B5DA543}" destId="{4B51C2F8-A3E8-48CC-A338-C9ECA7396100}" srcOrd="0" destOrd="0" presId="urn:microsoft.com/office/officeart/2005/8/layout/cycle2"/>
    <dgm:cxn modelId="{03F26986-8024-4AAD-822B-F4E49C1403FA}" type="presParOf" srcId="{441290F7-E6AB-4615-8621-6CDB6834B8F9}" destId="{FC2A5271-A80B-4F45-BE49-7B89EEB97F4C}" srcOrd="8" destOrd="0" presId="urn:microsoft.com/office/officeart/2005/8/layout/cycle2"/>
    <dgm:cxn modelId="{7CFBBC58-DDA7-4ED5-B3F2-9AF6DD7A7054}" type="presParOf" srcId="{441290F7-E6AB-4615-8621-6CDB6834B8F9}" destId="{9F3E679A-2A38-4B4B-B485-5136E611108D}" srcOrd="9" destOrd="0" presId="urn:microsoft.com/office/officeart/2005/8/layout/cycle2"/>
    <dgm:cxn modelId="{A234DCD1-561A-4D0F-8E1A-7D143EAE9CD5}" type="presParOf" srcId="{9F3E679A-2A38-4B4B-B485-5136E611108D}" destId="{B089C67A-3200-4C81-BDD9-49127ECA09BD}" srcOrd="0" destOrd="0" presId="urn:microsoft.com/office/officeart/2005/8/layout/cycle2"/>
    <dgm:cxn modelId="{88D90A10-5832-4517-ADA3-ECD2ADF4691F}" type="presParOf" srcId="{441290F7-E6AB-4615-8621-6CDB6834B8F9}" destId="{CB8E8B8E-2D47-48AD-AC48-B99373127133}" srcOrd="10" destOrd="0" presId="urn:microsoft.com/office/officeart/2005/8/layout/cycle2"/>
    <dgm:cxn modelId="{119FB5C8-DFD1-4EE7-AE64-D8C7FBD3C830}" type="presParOf" srcId="{441290F7-E6AB-4615-8621-6CDB6834B8F9}" destId="{A8855719-58FD-4D3C-A322-9D0D36B499E7}" srcOrd="11" destOrd="0" presId="urn:microsoft.com/office/officeart/2005/8/layout/cycle2"/>
    <dgm:cxn modelId="{C64E3BAC-3A95-40E0-96E2-C5F74FF63EF7}" type="presParOf" srcId="{A8855719-58FD-4D3C-A322-9D0D36B499E7}" destId="{EE7C6DF0-8A07-49B2-AC41-7F3CAB010CFF}" srcOrd="0" destOrd="0" presId="urn:microsoft.com/office/officeart/2005/8/layout/cycle2"/>
    <dgm:cxn modelId="{287E98ED-8BF7-461C-8DF5-6EBEE68E0309}" type="presParOf" srcId="{441290F7-E6AB-4615-8621-6CDB6834B8F9}" destId="{C4C89F18-ADAE-4BC0-A5C8-698B10BC048C}" srcOrd="12" destOrd="0" presId="urn:microsoft.com/office/officeart/2005/8/layout/cycle2"/>
    <dgm:cxn modelId="{6EED76B3-9013-4A07-B117-46BAE6342DA5}" type="presParOf" srcId="{441290F7-E6AB-4615-8621-6CDB6834B8F9}" destId="{33D3D162-036C-4DB6-A1DC-4CECED05966C}" srcOrd="13" destOrd="0" presId="urn:microsoft.com/office/officeart/2005/8/layout/cycle2"/>
    <dgm:cxn modelId="{44F6B8C3-6901-4835-A6F3-E1A7BA23D2AA}" type="presParOf" srcId="{33D3D162-036C-4DB6-A1DC-4CECED05966C}" destId="{54E8DC9C-4607-4B1E-B707-FCE580D60943}" srcOrd="0" destOrd="0" presId="urn:microsoft.com/office/officeart/2005/8/layout/cycle2"/>
    <dgm:cxn modelId="{22B6844B-B90B-4625-9E55-C57A7C5D5514}" type="presParOf" srcId="{441290F7-E6AB-4615-8621-6CDB6834B8F9}" destId="{E04DC003-54D1-4AB2-AEAB-07AD7B89F4D3}" srcOrd="14" destOrd="0" presId="urn:microsoft.com/office/officeart/2005/8/layout/cycle2"/>
    <dgm:cxn modelId="{69BF5A59-19DD-4D34-90C2-8B2E3EBEA18E}" type="presParOf" srcId="{441290F7-E6AB-4615-8621-6CDB6834B8F9}" destId="{387BE235-97FF-4DA4-B9BF-71B5D8271DA9}" srcOrd="15" destOrd="0" presId="urn:microsoft.com/office/officeart/2005/8/layout/cycle2"/>
    <dgm:cxn modelId="{ACFAC132-F61C-491C-8B80-D2B43DC49DD9}" type="presParOf" srcId="{387BE235-97FF-4DA4-B9BF-71B5D8271DA9}" destId="{9918DA4C-0F49-4433-A310-387F0BD2710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F75CD2-EA92-450E-A0E5-D20BCDE19F0E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617987-E2FF-4BB3-AB23-200727B18AF2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F704D9AC-2F7B-4692-A3B6-73C29ADC7B14}" type="parTrans" cxnId="{FEDE3ED6-EAA1-4D1A-B899-6999B665D728}">
      <dgm:prSet/>
      <dgm:spPr/>
      <dgm:t>
        <a:bodyPr/>
        <a:lstStyle/>
        <a:p>
          <a:endParaRPr lang="en-US"/>
        </a:p>
      </dgm:t>
    </dgm:pt>
    <dgm:pt modelId="{54BA170A-89D1-4DAA-A57C-DC8A2C56BCB5}" type="sibTrans" cxnId="{FEDE3ED6-EAA1-4D1A-B899-6999B665D728}">
      <dgm:prSet/>
      <dgm:spPr/>
      <dgm:t>
        <a:bodyPr/>
        <a:lstStyle/>
        <a:p>
          <a:endParaRPr lang="en-US"/>
        </a:p>
      </dgm:t>
    </dgm:pt>
    <dgm:pt modelId="{5AC45213-9EC1-4851-BFA6-B48E78E75906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4D6497FF-ED7A-4BC0-8ABF-40F99C87F2E2}" type="parTrans" cxnId="{0C014FAF-01BC-4A44-979A-D20C7B8F3CFE}">
      <dgm:prSet/>
      <dgm:spPr/>
      <dgm:t>
        <a:bodyPr/>
        <a:lstStyle/>
        <a:p>
          <a:endParaRPr lang="en-US"/>
        </a:p>
      </dgm:t>
    </dgm:pt>
    <dgm:pt modelId="{8490E358-196D-4196-A606-AF7D56605983}" type="sibTrans" cxnId="{0C014FAF-01BC-4A44-979A-D20C7B8F3CFE}">
      <dgm:prSet/>
      <dgm:spPr/>
      <dgm:t>
        <a:bodyPr/>
        <a:lstStyle/>
        <a:p>
          <a:endParaRPr lang="en-US"/>
        </a:p>
      </dgm:t>
    </dgm:pt>
    <dgm:pt modelId="{7D1353CB-02A7-4327-872C-E8EB97B34482}" type="pres">
      <dgm:prSet presAssocID="{2FF75CD2-EA92-450E-A0E5-D20BCDE19F0E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D66EDB-5728-4E74-ABF6-B564C5FB3B46}" type="pres">
      <dgm:prSet presAssocID="{2FF75CD2-EA92-450E-A0E5-D20BCDE19F0E}" presName="arrow" presStyleLbl="bgShp" presStyleIdx="0" presStyleCnt="1" custAng="13936855" custScaleX="72165" custScaleY="32312" custLinFactNeighborX="-27765" custLinFactNeighborY="12857"/>
      <dgm:spPr/>
    </dgm:pt>
    <dgm:pt modelId="{03DF0807-6344-476C-8DE6-ED0D1DB7160E}" type="pres">
      <dgm:prSet presAssocID="{2FF75CD2-EA92-450E-A0E5-D20BCDE19F0E}" presName="arrowDiagram2" presStyleCnt="0"/>
      <dgm:spPr/>
    </dgm:pt>
    <dgm:pt modelId="{AAB1D502-02E1-4FB1-8912-1512494E7052}" type="pres">
      <dgm:prSet presAssocID="{C2617987-E2FF-4BB3-AB23-200727B18AF2}" presName="bullet2a" presStyleLbl="node1" presStyleIdx="0" presStyleCnt="2"/>
      <dgm:spPr/>
    </dgm:pt>
    <dgm:pt modelId="{46584E1E-9197-4E62-AA1A-8244A8F974E1}" type="pres">
      <dgm:prSet presAssocID="{C2617987-E2FF-4BB3-AB23-200727B18AF2}" presName="textBox2a" presStyleLbl="revTx" presStyleIdx="0" presStyleCnt="2" custScaleY="44360" custLinFactNeighborX="8597" custLinFactNeighborY="742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D4E06E-AAD4-4E82-AFC3-0E974483707A}" type="pres">
      <dgm:prSet presAssocID="{5AC45213-9EC1-4851-BFA6-B48E78E75906}" presName="bullet2b" presStyleLbl="node1" presStyleIdx="1" presStyleCnt="2"/>
      <dgm:spPr/>
    </dgm:pt>
    <dgm:pt modelId="{BA0AE364-E129-4273-B37F-919E5C9C1771}" type="pres">
      <dgm:prSet presAssocID="{5AC45213-9EC1-4851-BFA6-B48E78E75906}" presName="textBox2b" presStyleLbl="revTx" presStyleIdx="1" presStyleCnt="2" custScaleY="31084" custLinFactY="31086" custLinFactNeighborX="20986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EDE3ED6-EAA1-4D1A-B899-6999B665D728}" srcId="{2FF75CD2-EA92-450E-A0E5-D20BCDE19F0E}" destId="{C2617987-E2FF-4BB3-AB23-200727B18AF2}" srcOrd="0" destOrd="0" parTransId="{F704D9AC-2F7B-4692-A3B6-73C29ADC7B14}" sibTransId="{54BA170A-89D1-4DAA-A57C-DC8A2C56BCB5}"/>
    <dgm:cxn modelId="{FB19191F-0361-4FC5-B4B1-1BB9A798D826}" type="presOf" srcId="{2FF75CD2-EA92-450E-A0E5-D20BCDE19F0E}" destId="{7D1353CB-02A7-4327-872C-E8EB97B34482}" srcOrd="0" destOrd="0" presId="urn:microsoft.com/office/officeart/2005/8/layout/arrow2"/>
    <dgm:cxn modelId="{0C014FAF-01BC-4A44-979A-D20C7B8F3CFE}" srcId="{2FF75CD2-EA92-450E-A0E5-D20BCDE19F0E}" destId="{5AC45213-9EC1-4851-BFA6-B48E78E75906}" srcOrd="1" destOrd="0" parTransId="{4D6497FF-ED7A-4BC0-8ABF-40F99C87F2E2}" sibTransId="{8490E358-196D-4196-A606-AF7D56605983}"/>
    <dgm:cxn modelId="{C732C069-534D-433A-93B5-F840670937B1}" type="presOf" srcId="{C2617987-E2FF-4BB3-AB23-200727B18AF2}" destId="{46584E1E-9197-4E62-AA1A-8244A8F974E1}" srcOrd="0" destOrd="0" presId="urn:microsoft.com/office/officeart/2005/8/layout/arrow2"/>
    <dgm:cxn modelId="{97ECC0F6-4359-4C65-8DCE-0C9F3605E75B}" type="presOf" srcId="{5AC45213-9EC1-4851-BFA6-B48E78E75906}" destId="{BA0AE364-E129-4273-B37F-919E5C9C1771}" srcOrd="0" destOrd="0" presId="urn:microsoft.com/office/officeart/2005/8/layout/arrow2"/>
    <dgm:cxn modelId="{A7D1A741-56E2-4122-BDDA-1AD21FA1B2A2}" type="presParOf" srcId="{7D1353CB-02A7-4327-872C-E8EB97B34482}" destId="{FCD66EDB-5728-4E74-ABF6-B564C5FB3B46}" srcOrd="0" destOrd="0" presId="urn:microsoft.com/office/officeart/2005/8/layout/arrow2"/>
    <dgm:cxn modelId="{2119BF1F-3FA6-400E-BA14-CAB3B5E48A2D}" type="presParOf" srcId="{7D1353CB-02A7-4327-872C-E8EB97B34482}" destId="{03DF0807-6344-476C-8DE6-ED0D1DB7160E}" srcOrd="1" destOrd="0" presId="urn:microsoft.com/office/officeart/2005/8/layout/arrow2"/>
    <dgm:cxn modelId="{B842AE13-0B19-4474-BA3E-9EAA9A0FE1CB}" type="presParOf" srcId="{03DF0807-6344-476C-8DE6-ED0D1DB7160E}" destId="{AAB1D502-02E1-4FB1-8912-1512494E7052}" srcOrd="0" destOrd="0" presId="urn:microsoft.com/office/officeart/2005/8/layout/arrow2"/>
    <dgm:cxn modelId="{0DDFFE8A-24FA-44D7-B330-158C14BBEBB3}" type="presParOf" srcId="{03DF0807-6344-476C-8DE6-ED0D1DB7160E}" destId="{46584E1E-9197-4E62-AA1A-8244A8F974E1}" srcOrd="1" destOrd="0" presId="urn:microsoft.com/office/officeart/2005/8/layout/arrow2"/>
    <dgm:cxn modelId="{E91D136C-AA46-477E-83E7-D2E06795A14A}" type="presParOf" srcId="{03DF0807-6344-476C-8DE6-ED0D1DB7160E}" destId="{44D4E06E-AAD4-4E82-AFC3-0E974483707A}" srcOrd="2" destOrd="0" presId="urn:microsoft.com/office/officeart/2005/8/layout/arrow2"/>
    <dgm:cxn modelId="{0F4BB79C-F675-4D9C-98AF-A435921646E0}" type="presParOf" srcId="{03DF0807-6344-476C-8DE6-ED0D1DB7160E}" destId="{BA0AE364-E129-4273-B37F-919E5C9C1771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2FF75CD2-EA92-450E-A0E5-D20BCDE19F0E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617987-E2FF-4BB3-AB23-200727B18AF2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F704D9AC-2F7B-4692-A3B6-73C29ADC7B14}" type="parTrans" cxnId="{FEDE3ED6-EAA1-4D1A-B899-6999B665D728}">
      <dgm:prSet/>
      <dgm:spPr/>
      <dgm:t>
        <a:bodyPr/>
        <a:lstStyle/>
        <a:p>
          <a:endParaRPr lang="en-US"/>
        </a:p>
      </dgm:t>
    </dgm:pt>
    <dgm:pt modelId="{54BA170A-89D1-4DAA-A57C-DC8A2C56BCB5}" type="sibTrans" cxnId="{FEDE3ED6-EAA1-4D1A-B899-6999B665D728}">
      <dgm:prSet/>
      <dgm:spPr/>
      <dgm:t>
        <a:bodyPr/>
        <a:lstStyle/>
        <a:p>
          <a:endParaRPr lang="en-US"/>
        </a:p>
      </dgm:t>
    </dgm:pt>
    <dgm:pt modelId="{5AC45213-9EC1-4851-BFA6-B48E78E75906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4D6497FF-ED7A-4BC0-8ABF-40F99C87F2E2}" type="parTrans" cxnId="{0C014FAF-01BC-4A44-979A-D20C7B8F3CFE}">
      <dgm:prSet/>
      <dgm:spPr/>
      <dgm:t>
        <a:bodyPr/>
        <a:lstStyle/>
        <a:p>
          <a:endParaRPr lang="en-US"/>
        </a:p>
      </dgm:t>
    </dgm:pt>
    <dgm:pt modelId="{8490E358-196D-4196-A606-AF7D56605983}" type="sibTrans" cxnId="{0C014FAF-01BC-4A44-979A-D20C7B8F3CFE}">
      <dgm:prSet/>
      <dgm:spPr/>
      <dgm:t>
        <a:bodyPr/>
        <a:lstStyle/>
        <a:p>
          <a:endParaRPr lang="en-US"/>
        </a:p>
      </dgm:t>
    </dgm:pt>
    <dgm:pt modelId="{7D1353CB-02A7-4327-872C-E8EB97B34482}" type="pres">
      <dgm:prSet presAssocID="{2FF75CD2-EA92-450E-A0E5-D20BCDE19F0E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D66EDB-5728-4E74-ABF6-B564C5FB3B46}" type="pres">
      <dgm:prSet presAssocID="{2FF75CD2-EA92-450E-A0E5-D20BCDE19F0E}" presName="arrow" presStyleLbl="bgShp" presStyleIdx="0" presStyleCnt="1" custAng="14293999" custScaleX="78930" custScaleY="32312" custLinFactNeighborX="-27765" custLinFactNeighborY="12857"/>
      <dgm:spPr/>
    </dgm:pt>
    <dgm:pt modelId="{03DF0807-6344-476C-8DE6-ED0D1DB7160E}" type="pres">
      <dgm:prSet presAssocID="{2FF75CD2-EA92-450E-A0E5-D20BCDE19F0E}" presName="arrowDiagram2" presStyleCnt="0"/>
      <dgm:spPr/>
    </dgm:pt>
    <dgm:pt modelId="{AAB1D502-02E1-4FB1-8912-1512494E7052}" type="pres">
      <dgm:prSet presAssocID="{C2617987-E2FF-4BB3-AB23-200727B18AF2}" presName="bullet2a" presStyleLbl="node1" presStyleIdx="0" presStyleCnt="2"/>
      <dgm:spPr/>
    </dgm:pt>
    <dgm:pt modelId="{46584E1E-9197-4E62-AA1A-8244A8F974E1}" type="pres">
      <dgm:prSet presAssocID="{C2617987-E2FF-4BB3-AB23-200727B18AF2}" presName="textBox2a" presStyleLbl="revTx" presStyleIdx="0" presStyleCnt="2" custScaleY="44360" custLinFactNeighborX="8597" custLinFactNeighborY="742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D4E06E-AAD4-4E82-AFC3-0E974483707A}" type="pres">
      <dgm:prSet presAssocID="{5AC45213-9EC1-4851-BFA6-B48E78E75906}" presName="bullet2b" presStyleLbl="node1" presStyleIdx="1" presStyleCnt="2"/>
      <dgm:spPr/>
    </dgm:pt>
    <dgm:pt modelId="{BA0AE364-E129-4273-B37F-919E5C9C1771}" type="pres">
      <dgm:prSet presAssocID="{5AC45213-9EC1-4851-BFA6-B48E78E75906}" presName="textBox2b" presStyleLbl="revTx" presStyleIdx="1" presStyleCnt="2" custScaleY="31084" custLinFactY="31086" custLinFactNeighborX="20986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C014FAF-01BC-4A44-979A-D20C7B8F3CFE}" srcId="{2FF75CD2-EA92-450E-A0E5-D20BCDE19F0E}" destId="{5AC45213-9EC1-4851-BFA6-B48E78E75906}" srcOrd="1" destOrd="0" parTransId="{4D6497FF-ED7A-4BC0-8ABF-40F99C87F2E2}" sibTransId="{8490E358-196D-4196-A606-AF7D56605983}"/>
    <dgm:cxn modelId="{E884A3B8-07F6-4432-8240-AF48FBF791DA}" type="presOf" srcId="{C2617987-E2FF-4BB3-AB23-200727B18AF2}" destId="{46584E1E-9197-4E62-AA1A-8244A8F974E1}" srcOrd="0" destOrd="0" presId="urn:microsoft.com/office/officeart/2005/8/layout/arrow2"/>
    <dgm:cxn modelId="{4C7A62C3-3D6C-45CA-96BE-4CC970D1BC85}" type="presOf" srcId="{5AC45213-9EC1-4851-BFA6-B48E78E75906}" destId="{BA0AE364-E129-4273-B37F-919E5C9C1771}" srcOrd="0" destOrd="0" presId="urn:microsoft.com/office/officeart/2005/8/layout/arrow2"/>
    <dgm:cxn modelId="{FEDE3ED6-EAA1-4D1A-B899-6999B665D728}" srcId="{2FF75CD2-EA92-450E-A0E5-D20BCDE19F0E}" destId="{C2617987-E2FF-4BB3-AB23-200727B18AF2}" srcOrd="0" destOrd="0" parTransId="{F704D9AC-2F7B-4692-A3B6-73C29ADC7B14}" sibTransId="{54BA170A-89D1-4DAA-A57C-DC8A2C56BCB5}"/>
    <dgm:cxn modelId="{2AFEE812-2035-4F98-A179-3245C6AA4BF5}" type="presOf" srcId="{2FF75CD2-EA92-450E-A0E5-D20BCDE19F0E}" destId="{7D1353CB-02A7-4327-872C-E8EB97B34482}" srcOrd="0" destOrd="0" presId="urn:microsoft.com/office/officeart/2005/8/layout/arrow2"/>
    <dgm:cxn modelId="{093EAECA-AF85-43D2-AD26-664D6FBBD0E2}" type="presParOf" srcId="{7D1353CB-02A7-4327-872C-E8EB97B34482}" destId="{FCD66EDB-5728-4E74-ABF6-B564C5FB3B46}" srcOrd="0" destOrd="0" presId="urn:microsoft.com/office/officeart/2005/8/layout/arrow2"/>
    <dgm:cxn modelId="{1CAF229C-E57A-46A3-97ED-7AF6E71071CD}" type="presParOf" srcId="{7D1353CB-02A7-4327-872C-E8EB97B34482}" destId="{03DF0807-6344-476C-8DE6-ED0D1DB7160E}" srcOrd="1" destOrd="0" presId="urn:microsoft.com/office/officeart/2005/8/layout/arrow2"/>
    <dgm:cxn modelId="{EC92E603-4B4A-4B7B-981D-345006FD422A}" type="presParOf" srcId="{03DF0807-6344-476C-8DE6-ED0D1DB7160E}" destId="{AAB1D502-02E1-4FB1-8912-1512494E7052}" srcOrd="0" destOrd="0" presId="urn:microsoft.com/office/officeart/2005/8/layout/arrow2"/>
    <dgm:cxn modelId="{96C00235-B30E-4D98-A6E5-C93400E61789}" type="presParOf" srcId="{03DF0807-6344-476C-8DE6-ED0D1DB7160E}" destId="{46584E1E-9197-4E62-AA1A-8244A8F974E1}" srcOrd="1" destOrd="0" presId="urn:microsoft.com/office/officeart/2005/8/layout/arrow2"/>
    <dgm:cxn modelId="{475B06A1-CD65-4514-8AB5-06D96FB189F0}" type="presParOf" srcId="{03DF0807-6344-476C-8DE6-ED0D1DB7160E}" destId="{44D4E06E-AAD4-4E82-AFC3-0E974483707A}" srcOrd="2" destOrd="0" presId="urn:microsoft.com/office/officeart/2005/8/layout/arrow2"/>
    <dgm:cxn modelId="{16E6ACD4-1BEF-42C4-AF2A-272F107BD9D6}" type="presParOf" srcId="{03DF0807-6344-476C-8DE6-ED0D1DB7160E}" destId="{BA0AE364-E129-4273-B37F-919E5C9C1771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783C5BF3-A63E-4ED6-AAEE-80EE014E7BE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457AF7-7934-469C-A55C-6542F6FF98F4}">
      <dgm:prSet phldrT="[Text]" custT="1"/>
      <dgm:spPr/>
      <dgm:t>
        <a:bodyPr/>
        <a:lstStyle/>
        <a:p>
          <a:r>
            <a:rPr lang="en-US" sz="1000" b="1" dirty="0" smtClean="0"/>
            <a:t>1- </a:t>
          </a:r>
          <a:r>
            <a:rPr lang="en-US" sz="900" b="1" dirty="0" smtClean="0"/>
            <a:t>Formal Application</a:t>
          </a:r>
          <a:endParaRPr lang="en-US" sz="900" b="1" dirty="0"/>
        </a:p>
      </dgm:t>
    </dgm:pt>
    <dgm:pt modelId="{52BE6B3C-66BB-48FF-B8E2-0BC77B2A4827}" type="parTrans" cxnId="{CE512900-5E5C-4782-831D-B3C728F15A9D}">
      <dgm:prSet/>
      <dgm:spPr/>
      <dgm:t>
        <a:bodyPr/>
        <a:lstStyle/>
        <a:p>
          <a:endParaRPr lang="en-US"/>
        </a:p>
      </dgm:t>
    </dgm:pt>
    <dgm:pt modelId="{F4F196D1-905F-4F33-89F4-1D067959C1E9}" type="sibTrans" cxnId="{CE512900-5E5C-4782-831D-B3C728F15A9D}">
      <dgm:prSet/>
      <dgm:spPr/>
      <dgm:t>
        <a:bodyPr/>
        <a:lstStyle/>
        <a:p>
          <a:endParaRPr lang="en-US"/>
        </a:p>
      </dgm:t>
    </dgm:pt>
    <dgm:pt modelId="{D38A03D8-679B-4229-9485-3D9E091E43C1}">
      <dgm:prSet phldrT="[Text]" custT="1"/>
      <dgm:spPr/>
      <dgm:t>
        <a:bodyPr/>
        <a:lstStyle/>
        <a:p>
          <a:r>
            <a:rPr lang="en-US" sz="900" b="1" dirty="0" smtClean="0"/>
            <a:t>3- Eligibility Screening</a:t>
          </a:r>
          <a:endParaRPr lang="en-US" sz="900" b="1" dirty="0"/>
        </a:p>
      </dgm:t>
    </dgm:pt>
    <dgm:pt modelId="{773E92A7-D2BF-4D64-B276-6564EE95A1F0}" type="parTrans" cxnId="{F6741875-9BE5-48C6-BBC7-FF5E8F781622}">
      <dgm:prSet/>
      <dgm:spPr/>
      <dgm:t>
        <a:bodyPr/>
        <a:lstStyle/>
        <a:p>
          <a:endParaRPr lang="en-US"/>
        </a:p>
      </dgm:t>
    </dgm:pt>
    <dgm:pt modelId="{DE843297-2F7A-4179-AC3E-79C97BAD4FF0}" type="sibTrans" cxnId="{F6741875-9BE5-48C6-BBC7-FF5E8F781622}">
      <dgm:prSet/>
      <dgm:spPr/>
      <dgm:t>
        <a:bodyPr/>
        <a:lstStyle/>
        <a:p>
          <a:endParaRPr lang="en-US" b="1" dirty="0">
            <a:solidFill>
              <a:srgbClr val="FF0000"/>
            </a:solidFill>
          </a:endParaRPr>
        </a:p>
      </dgm:t>
    </dgm:pt>
    <dgm:pt modelId="{6BEE1547-90E9-49DE-AD40-DC25D10D922D}">
      <dgm:prSet phldrT="[Text]" custT="1"/>
      <dgm:spPr/>
      <dgm:t>
        <a:bodyPr/>
        <a:lstStyle/>
        <a:p>
          <a:r>
            <a:rPr lang="en-US" sz="900" b="1" dirty="0" smtClean="0"/>
            <a:t>4- Pre-Review Mentorship</a:t>
          </a:r>
          <a:endParaRPr lang="en-US" sz="900" b="1" dirty="0"/>
        </a:p>
      </dgm:t>
    </dgm:pt>
    <dgm:pt modelId="{7E690508-F97F-4BB0-A352-3396F01579E5}" type="parTrans" cxnId="{A4D7DC04-5C15-4F7D-A96D-125CF6456561}">
      <dgm:prSet/>
      <dgm:spPr/>
      <dgm:t>
        <a:bodyPr/>
        <a:lstStyle/>
        <a:p>
          <a:endParaRPr lang="en-US"/>
        </a:p>
      </dgm:t>
    </dgm:pt>
    <dgm:pt modelId="{D1C09DD5-F21D-4768-B3F0-6261F2920479}" type="sibTrans" cxnId="{A4D7DC04-5C15-4F7D-A96D-125CF6456561}">
      <dgm:prSet/>
      <dgm:spPr/>
      <dgm:t>
        <a:bodyPr/>
        <a:lstStyle/>
        <a:p>
          <a:endParaRPr lang="en-US"/>
        </a:p>
      </dgm:t>
    </dgm:pt>
    <dgm:pt modelId="{0F9212F0-FDB6-450F-AA57-30375D50A0E6}">
      <dgm:prSet phldrT="[Text]" custT="1"/>
      <dgm:spPr/>
      <dgm:t>
        <a:bodyPr/>
        <a:lstStyle/>
        <a:p>
          <a:r>
            <a:rPr lang="en-US" sz="1050" b="1" dirty="0" smtClean="0"/>
            <a:t>5-</a:t>
          </a:r>
          <a:r>
            <a:rPr lang="en-US" sz="900" b="1" dirty="0" smtClean="0"/>
            <a:t>Self Assessment Process</a:t>
          </a:r>
          <a:endParaRPr lang="en-US" sz="1200" b="1" dirty="0"/>
        </a:p>
      </dgm:t>
    </dgm:pt>
    <dgm:pt modelId="{7DE5112D-3647-47E6-976D-B20D281BE527}" type="parTrans" cxnId="{D04DC6DE-0672-498F-BDA4-C3B70C91F3BD}">
      <dgm:prSet/>
      <dgm:spPr/>
      <dgm:t>
        <a:bodyPr/>
        <a:lstStyle/>
        <a:p>
          <a:endParaRPr lang="en-US"/>
        </a:p>
      </dgm:t>
    </dgm:pt>
    <dgm:pt modelId="{13DAABFF-A019-43D7-AA12-A4340A1BB516}" type="sibTrans" cxnId="{D04DC6DE-0672-498F-BDA4-C3B70C91F3BD}">
      <dgm:prSet/>
      <dgm:spPr/>
      <dgm:t>
        <a:bodyPr/>
        <a:lstStyle/>
        <a:p>
          <a:endParaRPr lang="en-US"/>
        </a:p>
      </dgm:t>
    </dgm:pt>
    <dgm:pt modelId="{43834E0D-40DF-4285-AD38-9D6151F5D9BA}">
      <dgm:prSet phldrT="[Text]" custT="1"/>
      <dgm:spPr/>
      <dgm:t>
        <a:bodyPr/>
        <a:lstStyle/>
        <a:p>
          <a:r>
            <a:rPr lang="en-US" sz="1050" b="1" dirty="0" smtClean="0"/>
            <a:t>6-Peer Review Process</a:t>
          </a:r>
          <a:endParaRPr lang="en-US" sz="1050" b="1" dirty="0"/>
        </a:p>
      </dgm:t>
    </dgm:pt>
    <dgm:pt modelId="{6CBD08CD-A3C2-411D-A47C-19B83E3AED19}" type="parTrans" cxnId="{9D5D9E85-DC67-4214-9670-03B4C5705960}">
      <dgm:prSet/>
      <dgm:spPr/>
      <dgm:t>
        <a:bodyPr/>
        <a:lstStyle/>
        <a:p>
          <a:endParaRPr lang="en-US"/>
        </a:p>
      </dgm:t>
    </dgm:pt>
    <dgm:pt modelId="{286C0EAC-54E1-4698-AA35-82E81CB72087}" type="sibTrans" cxnId="{9D5D9E85-DC67-4214-9670-03B4C5705960}">
      <dgm:prSet/>
      <dgm:spPr/>
      <dgm:t>
        <a:bodyPr/>
        <a:lstStyle/>
        <a:p>
          <a:endParaRPr lang="en-US"/>
        </a:p>
      </dgm:t>
    </dgm:pt>
    <dgm:pt modelId="{31A3447A-D9FD-4EA4-8AA3-C349D8C9B7AB}">
      <dgm:prSet phldrT="[Text]" custT="1"/>
      <dgm:spPr/>
      <dgm:t>
        <a:bodyPr/>
        <a:lstStyle/>
        <a:p>
          <a:r>
            <a:rPr lang="en-US" sz="900" b="1" dirty="0" smtClean="0"/>
            <a:t>7-Accreditation Decision </a:t>
          </a:r>
          <a:endParaRPr lang="en-US" sz="1200" b="1" dirty="0"/>
        </a:p>
      </dgm:t>
    </dgm:pt>
    <dgm:pt modelId="{94E33BD3-9AE3-4D32-8BCD-7623DC23D53A}" type="parTrans" cxnId="{C5DE6551-1894-4065-B8B8-4E7B730B6017}">
      <dgm:prSet/>
      <dgm:spPr/>
      <dgm:t>
        <a:bodyPr/>
        <a:lstStyle/>
        <a:p>
          <a:endParaRPr lang="en-US"/>
        </a:p>
      </dgm:t>
    </dgm:pt>
    <dgm:pt modelId="{3AEF000C-1AD3-4813-80D3-9EE96BE01F1C}" type="sibTrans" cxnId="{C5DE6551-1894-4065-B8B8-4E7B730B6017}">
      <dgm:prSet/>
      <dgm:spPr/>
      <dgm:t>
        <a:bodyPr/>
        <a:lstStyle/>
        <a:p>
          <a:endParaRPr lang="en-US"/>
        </a:p>
      </dgm:t>
    </dgm:pt>
    <dgm:pt modelId="{94A75FA9-74EE-45D2-AF3D-D8BFBBB57556}">
      <dgm:prSet phldrT="[Text]" custT="1"/>
      <dgm:spPr/>
      <dgm:t>
        <a:bodyPr/>
        <a:lstStyle/>
        <a:p>
          <a:r>
            <a:rPr lang="en-US" sz="900" b="1" dirty="0" smtClean="0"/>
            <a:t>2- Pre-Eligibility Mentorship</a:t>
          </a:r>
          <a:endParaRPr lang="en-US" sz="900" b="1" dirty="0"/>
        </a:p>
      </dgm:t>
    </dgm:pt>
    <dgm:pt modelId="{CFE04F2F-63A2-49FD-B08D-AF986F26F1EB}" type="parTrans" cxnId="{3951535A-46D2-49CB-BBF9-710BF4475311}">
      <dgm:prSet/>
      <dgm:spPr/>
      <dgm:t>
        <a:bodyPr/>
        <a:lstStyle/>
        <a:p>
          <a:endParaRPr lang="en-US"/>
        </a:p>
      </dgm:t>
    </dgm:pt>
    <dgm:pt modelId="{34D9B02B-AE1C-4BCD-AB8E-E685FF8117F2}" type="sibTrans" cxnId="{3951535A-46D2-49CB-BBF9-710BF4475311}">
      <dgm:prSet/>
      <dgm:spPr/>
      <dgm:t>
        <a:bodyPr/>
        <a:lstStyle/>
        <a:p>
          <a:endParaRPr lang="en-US"/>
        </a:p>
      </dgm:t>
    </dgm:pt>
    <dgm:pt modelId="{E2DB0D3A-99FD-4FA3-B095-6B7CC494BB6D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600" b="1" dirty="0" smtClean="0"/>
            <a:t>8-Continuous Review (Re-accreditation/ Revisit</a:t>
          </a:r>
          <a:endParaRPr lang="en-US" sz="1600" b="1" dirty="0"/>
        </a:p>
      </dgm:t>
    </dgm:pt>
    <dgm:pt modelId="{732AB5B4-B325-4940-9E99-0391082C0DB4}" type="parTrans" cxnId="{7FFA69BD-9163-4F15-ADB2-545962BE44E1}">
      <dgm:prSet/>
      <dgm:spPr/>
      <dgm:t>
        <a:bodyPr/>
        <a:lstStyle/>
        <a:p>
          <a:endParaRPr lang="en-US"/>
        </a:p>
      </dgm:t>
    </dgm:pt>
    <dgm:pt modelId="{B05F69D6-951E-4DCC-A3D7-131A26D7E070}" type="sibTrans" cxnId="{7FFA69BD-9163-4F15-ADB2-545962BE44E1}">
      <dgm:prSet/>
      <dgm:spPr/>
      <dgm:t>
        <a:bodyPr/>
        <a:lstStyle/>
        <a:p>
          <a:endParaRPr lang="en-US"/>
        </a:p>
      </dgm:t>
    </dgm:pt>
    <dgm:pt modelId="{441290F7-E6AB-4615-8621-6CDB6834B8F9}" type="pres">
      <dgm:prSet presAssocID="{783C5BF3-A63E-4ED6-AAEE-80EE014E7BE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F82373-45F3-4482-993A-26EBDCE52F34}" type="pres">
      <dgm:prSet presAssocID="{E9457AF7-7934-469C-A55C-6542F6FF98F4}" presName="node" presStyleLbl="node1" presStyleIdx="0" presStyleCnt="8" custScaleX="60379" custScaleY="567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8C1293-8C14-4B32-B909-24E07759136D}" type="pres">
      <dgm:prSet presAssocID="{F4F196D1-905F-4F33-89F4-1D067959C1E9}" presName="sibTrans" presStyleLbl="sibTrans2D1" presStyleIdx="0" presStyleCnt="8"/>
      <dgm:spPr/>
      <dgm:t>
        <a:bodyPr/>
        <a:lstStyle/>
        <a:p>
          <a:endParaRPr lang="en-US"/>
        </a:p>
      </dgm:t>
    </dgm:pt>
    <dgm:pt modelId="{F59B996E-7548-45DB-8B81-D95A486A5616}" type="pres">
      <dgm:prSet presAssocID="{F4F196D1-905F-4F33-89F4-1D067959C1E9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74A0FBEB-7157-4BB8-BF04-F981F81D215B}" type="pres">
      <dgm:prSet presAssocID="{94A75FA9-74EE-45D2-AF3D-D8BFBBB57556}" presName="node" presStyleLbl="node1" presStyleIdx="1" presStyleCnt="8" custScaleX="66736" custScaleY="713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86854B-3547-4889-8B9D-CF124DA03B64}" type="pres">
      <dgm:prSet presAssocID="{34D9B02B-AE1C-4BCD-AB8E-E685FF8117F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52009A4-D781-4D90-9D97-C1470893FAB1}" type="pres">
      <dgm:prSet presAssocID="{34D9B02B-AE1C-4BCD-AB8E-E685FF8117F2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481DCECF-3508-4274-972E-63F772FC97C7}" type="pres">
      <dgm:prSet presAssocID="{D38A03D8-679B-4229-9485-3D9E091E43C1}" presName="node" presStyleLbl="node1" presStyleIdx="2" presStyleCnt="8" custScaleX="75651" custScaleY="704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C993CC-83BD-48FC-8037-746CFB7AAE46}" type="pres">
      <dgm:prSet presAssocID="{DE843297-2F7A-4179-AC3E-79C97BAD4FF0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ED75B5F-7C46-42A6-A587-3BDC87FC1799}" type="pres">
      <dgm:prSet presAssocID="{DE843297-2F7A-4179-AC3E-79C97BAD4FF0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D21D18F8-40C0-4C78-BF0B-4278CA194F2B}" type="pres">
      <dgm:prSet presAssocID="{6BEE1547-90E9-49DE-AD40-DC25D10D922D}" presName="node" presStyleLbl="node1" presStyleIdx="3" presStyleCnt="8" custScaleX="64420" custScaleY="65004" custRadScaleRad="97987" custRadScaleInc="-8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A5860-DD46-42EA-997F-18444B5DA543}" type="pres">
      <dgm:prSet presAssocID="{D1C09DD5-F21D-4768-B3F0-6261F2920479}" presName="sibTrans" presStyleLbl="sibTrans2D1" presStyleIdx="3" presStyleCnt="8"/>
      <dgm:spPr/>
      <dgm:t>
        <a:bodyPr/>
        <a:lstStyle/>
        <a:p>
          <a:endParaRPr lang="en-US"/>
        </a:p>
      </dgm:t>
    </dgm:pt>
    <dgm:pt modelId="{4B51C2F8-A3E8-48CC-A338-C9ECA7396100}" type="pres">
      <dgm:prSet presAssocID="{D1C09DD5-F21D-4768-B3F0-6261F2920479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FC2A5271-A80B-4F45-BE49-7B89EEB97F4C}" type="pres">
      <dgm:prSet presAssocID="{0F9212F0-FDB6-450F-AA57-30375D50A0E6}" presName="node" presStyleLbl="node1" presStyleIdx="4" presStyleCnt="8" custScaleX="61458" custScaleY="576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3E679A-2A38-4B4B-B485-5136E611108D}" type="pres">
      <dgm:prSet presAssocID="{13DAABFF-A019-43D7-AA12-A4340A1BB516}" presName="sibTrans" presStyleLbl="sibTrans2D1" presStyleIdx="4" presStyleCnt="8"/>
      <dgm:spPr/>
      <dgm:t>
        <a:bodyPr/>
        <a:lstStyle/>
        <a:p>
          <a:endParaRPr lang="en-US"/>
        </a:p>
      </dgm:t>
    </dgm:pt>
    <dgm:pt modelId="{B089C67A-3200-4C81-BDD9-49127ECA09BD}" type="pres">
      <dgm:prSet presAssocID="{13DAABFF-A019-43D7-AA12-A4340A1BB516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CB8E8B8E-2D47-48AD-AC48-B99373127133}" type="pres">
      <dgm:prSet presAssocID="{43834E0D-40DF-4285-AD38-9D6151F5D9BA}" presName="node" presStyleLbl="node1" presStyleIdx="5" presStyleCnt="8" custScaleX="78453" custScaleY="74405" custRadScaleRad="101483" custRadScaleInc="-57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855719-58FD-4D3C-A322-9D0D36B499E7}" type="pres">
      <dgm:prSet presAssocID="{286C0EAC-54E1-4698-AA35-82E81CB72087}" presName="sibTrans" presStyleLbl="sibTrans2D1" presStyleIdx="5" presStyleCnt="8"/>
      <dgm:spPr/>
      <dgm:t>
        <a:bodyPr/>
        <a:lstStyle/>
        <a:p>
          <a:endParaRPr lang="en-US"/>
        </a:p>
      </dgm:t>
    </dgm:pt>
    <dgm:pt modelId="{EE7C6DF0-8A07-49B2-AC41-7F3CAB010CFF}" type="pres">
      <dgm:prSet presAssocID="{286C0EAC-54E1-4698-AA35-82E81CB72087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C4C89F18-ADAE-4BC0-A5C8-698B10BC048C}" type="pres">
      <dgm:prSet presAssocID="{31A3447A-D9FD-4EA4-8AA3-C349D8C9B7AB}" presName="node" presStyleLbl="node1" presStyleIdx="6" presStyleCnt="8" custScaleX="63296" custScaleY="63269" custRadScaleRad="101290" custRadScaleInc="9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D3D162-036C-4DB6-A1DC-4CECED05966C}" type="pres">
      <dgm:prSet presAssocID="{3AEF000C-1AD3-4813-80D3-9EE96BE01F1C}" presName="sibTrans" presStyleLbl="sibTrans2D1" presStyleIdx="6" presStyleCnt="8"/>
      <dgm:spPr/>
      <dgm:t>
        <a:bodyPr/>
        <a:lstStyle/>
        <a:p>
          <a:endParaRPr lang="en-US"/>
        </a:p>
      </dgm:t>
    </dgm:pt>
    <dgm:pt modelId="{54E8DC9C-4607-4B1E-B707-FCE580D60943}" type="pres">
      <dgm:prSet presAssocID="{3AEF000C-1AD3-4813-80D3-9EE96BE01F1C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E04DC003-54D1-4AB2-AEAB-07AD7B89F4D3}" type="pres">
      <dgm:prSet presAssocID="{E2DB0D3A-99FD-4FA3-B095-6B7CC494BB6D}" presName="node" presStyleLbl="node1" presStyleIdx="7" presStyleCnt="8" custScaleX="248339" custScaleY="240088" custRadScaleRad="99085" custRadScaleInc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7BE235-97FF-4DA4-B9BF-71B5D8271DA9}" type="pres">
      <dgm:prSet presAssocID="{B05F69D6-951E-4DCC-A3D7-131A26D7E070}" presName="sibTrans" presStyleLbl="sibTrans2D1" presStyleIdx="7" presStyleCnt="8"/>
      <dgm:spPr/>
      <dgm:t>
        <a:bodyPr/>
        <a:lstStyle/>
        <a:p>
          <a:endParaRPr lang="en-US"/>
        </a:p>
      </dgm:t>
    </dgm:pt>
    <dgm:pt modelId="{9918DA4C-0F49-4433-A310-387F0BD27105}" type="pres">
      <dgm:prSet presAssocID="{B05F69D6-951E-4DCC-A3D7-131A26D7E070}" presName="connectorText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F6741875-9BE5-48C6-BBC7-FF5E8F781622}" srcId="{783C5BF3-A63E-4ED6-AAEE-80EE014E7BE4}" destId="{D38A03D8-679B-4229-9485-3D9E091E43C1}" srcOrd="2" destOrd="0" parTransId="{773E92A7-D2BF-4D64-B276-6564EE95A1F0}" sibTransId="{DE843297-2F7A-4179-AC3E-79C97BAD4FF0}"/>
    <dgm:cxn modelId="{F6091E26-6863-4203-B534-1CF9BA339FB5}" type="presOf" srcId="{6BEE1547-90E9-49DE-AD40-DC25D10D922D}" destId="{D21D18F8-40C0-4C78-BF0B-4278CA194F2B}" srcOrd="0" destOrd="0" presId="urn:microsoft.com/office/officeart/2005/8/layout/cycle2"/>
    <dgm:cxn modelId="{AEB2E340-4355-4731-BA90-462DA395A11A}" type="presOf" srcId="{F4F196D1-905F-4F33-89F4-1D067959C1E9}" destId="{6D8C1293-8C14-4B32-B909-24E07759136D}" srcOrd="0" destOrd="0" presId="urn:microsoft.com/office/officeart/2005/8/layout/cycle2"/>
    <dgm:cxn modelId="{B3C08745-1484-4C72-B196-88E3252C6EC7}" type="presOf" srcId="{94A75FA9-74EE-45D2-AF3D-D8BFBBB57556}" destId="{74A0FBEB-7157-4BB8-BF04-F981F81D215B}" srcOrd="0" destOrd="0" presId="urn:microsoft.com/office/officeart/2005/8/layout/cycle2"/>
    <dgm:cxn modelId="{6FAFADA2-CF52-43F1-907C-FDDD0C81E743}" type="presOf" srcId="{D1C09DD5-F21D-4768-B3F0-6261F2920479}" destId="{4B51C2F8-A3E8-48CC-A338-C9ECA7396100}" srcOrd="1" destOrd="0" presId="urn:microsoft.com/office/officeart/2005/8/layout/cycle2"/>
    <dgm:cxn modelId="{21559ECD-F30F-46DE-8AE6-206157F3851C}" type="presOf" srcId="{3AEF000C-1AD3-4813-80D3-9EE96BE01F1C}" destId="{33D3D162-036C-4DB6-A1DC-4CECED05966C}" srcOrd="0" destOrd="0" presId="urn:microsoft.com/office/officeart/2005/8/layout/cycle2"/>
    <dgm:cxn modelId="{0964363F-37A7-40ED-B0AA-BBBE05FC2F4B}" type="presOf" srcId="{E2DB0D3A-99FD-4FA3-B095-6B7CC494BB6D}" destId="{E04DC003-54D1-4AB2-AEAB-07AD7B89F4D3}" srcOrd="0" destOrd="0" presId="urn:microsoft.com/office/officeart/2005/8/layout/cycle2"/>
    <dgm:cxn modelId="{0CCB0537-1FBA-4325-8E77-A9755D7E2EF0}" type="presOf" srcId="{D1C09DD5-F21D-4768-B3F0-6261F2920479}" destId="{51FA5860-DD46-42EA-997F-18444B5DA543}" srcOrd="0" destOrd="0" presId="urn:microsoft.com/office/officeart/2005/8/layout/cycle2"/>
    <dgm:cxn modelId="{D04DC6DE-0672-498F-BDA4-C3B70C91F3BD}" srcId="{783C5BF3-A63E-4ED6-AAEE-80EE014E7BE4}" destId="{0F9212F0-FDB6-450F-AA57-30375D50A0E6}" srcOrd="4" destOrd="0" parTransId="{7DE5112D-3647-47E6-976D-B20D281BE527}" sibTransId="{13DAABFF-A019-43D7-AA12-A4340A1BB516}"/>
    <dgm:cxn modelId="{931F07FE-5089-4887-A0A0-7009F15F0CDB}" type="presOf" srcId="{3AEF000C-1AD3-4813-80D3-9EE96BE01F1C}" destId="{54E8DC9C-4607-4B1E-B707-FCE580D60943}" srcOrd="1" destOrd="0" presId="urn:microsoft.com/office/officeart/2005/8/layout/cycle2"/>
    <dgm:cxn modelId="{163103EF-1BCB-482E-B3E7-5FDE3406B253}" type="presOf" srcId="{0F9212F0-FDB6-450F-AA57-30375D50A0E6}" destId="{FC2A5271-A80B-4F45-BE49-7B89EEB97F4C}" srcOrd="0" destOrd="0" presId="urn:microsoft.com/office/officeart/2005/8/layout/cycle2"/>
    <dgm:cxn modelId="{098F357C-A445-4E57-924B-85035D251FEE}" type="presOf" srcId="{DE843297-2F7A-4179-AC3E-79C97BAD4FF0}" destId="{1ED75B5F-7C46-42A6-A587-3BDC87FC1799}" srcOrd="1" destOrd="0" presId="urn:microsoft.com/office/officeart/2005/8/layout/cycle2"/>
    <dgm:cxn modelId="{9C10097A-4666-4BBC-B05F-4BBE8558AC4C}" type="presOf" srcId="{D38A03D8-679B-4229-9485-3D9E091E43C1}" destId="{481DCECF-3508-4274-972E-63F772FC97C7}" srcOrd="0" destOrd="0" presId="urn:microsoft.com/office/officeart/2005/8/layout/cycle2"/>
    <dgm:cxn modelId="{A4D7DC04-5C15-4F7D-A96D-125CF6456561}" srcId="{783C5BF3-A63E-4ED6-AAEE-80EE014E7BE4}" destId="{6BEE1547-90E9-49DE-AD40-DC25D10D922D}" srcOrd="3" destOrd="0" parTransId="{7E690508-F97F-4BB0-A352-3396F01579E5}" sibTransId="{D1C09DD5-F21D-4768-B3F0-6261F2920479}"/>
    <dgm:cxn modelId="{02ED3197-8329-4F95-8C50-08ABAF9B6835}" type="presOf" srcId="{286C0EAC-54E1-4698-AA35-82E81CB72087}" destId="{A8855719-58FD-4D3C-A322-9D0D36B499E7}" srcOrd="0" destOrd="0" presId="urn:microsoft.com/office/officeart/2005/8/layout/cycle2"/>
    <dgm:cxn modelId="{2A66FBCC-D7F6-46AC-9374-2F54BD9DFE86}" type="presOf" srcId="{34D9B02B-AE1C-4BCD-AB8E-E685FF8117F2}" destId="{8286854B-3547-4889-8B9D-CF124DA03B64}" srcOrd="0" destOrd="0" presId="urn:microsoft.com/office/officeart/2005/8/layout/cycle2"/>
    <dgm:cxn modelId="{3951535A-46D2-49CB-BBF9-710BF4475311}" srcId="{783C5BF3-A63E-4ED6-AAEE-80EE014E7BE4}" destId="{94A75FA9-74EE-45D2-AF3D-D8BFBBB57556}" srcOrd="1" destOrd="0" parTransId="{CFE04F2F-63A2-49FD-B08D-AF986F26F1EB}" sibTransId="{34D9B02B-AE1C-4BCD-AB8E-E685FF8117F2}"/>
    <dgm:cxn modelId="{E25A91EA-CC95-4338-9F64-3077375697D0}" type="presOf" srcId="{13DAABFF-A019-43D7-AA12-A4340A1BB516}" destId="{B089C67A-3200-4C81-BDD9-49127ECA09BD}" srcOrd="1" destOrd="0" presId="urn:microsoft.com/office/officeart/2005/8/layout/cycle2"/>
    <dgm:cxn modelId="{F44AF4A4-22DC-4ECD-B6F1-578E53DDC5D4}" type="presOf" srcId="{13DAABFF-A019-43D7-AA12-A4340A1BB516}" destId="{9F3E679A-2A38-4B4B-B485-5136E611108D}" srcOrd="0" destOrd="0" presId="urn:microsoft.com/office/officeart/2005/8/layout/cycle2"/>
    <dgm:cxn modelId="{3C8AED0B-753F-47D0-BE6F-F2CB560AE013}" type="presOf" srcId="{F4F196D1-905F-4F33-89F4-1D067959C1E9}" destId="{F59B996E-7548-45DB-8B81-D95A486A5616}" srcOrd="1" destOrd="0" presId="urn:microsoft.com/office/officeart/2005/8/layout/cycle2"/>
    <dgm:cxn modelId="{CE512900-5E5C-4782-831D-B3C728F15A9D}" srcId="{783C5BF3-A63E-4ED6-AAEE-80EE014E7BE4}" destId="{E9457AF7-7934-469C-A55C-6542F6FF98F4}" srcOrd="0" destOrd="0" parTransId="{52BE6B3C-66BB-48FF-B8E2-0BC77B2A4827}" sibTransId="{F4F196D1-905F-4F33-89F4-1D067959C1E9}"/>
    <dgm:cxn modelId="{35A2E608-A6D2-451B-BFD3-FC84E5BC9E2F}" type="presOf" srcId="{34D9B02B-AE1C-4BCD-AB8E-E685FF8117F2}" destId="{E52009A4-D781-4D90-9D97-C1470893FAB1}" srcOrd="1" destOrd="0" presId="urn:microsoft.com/office/officeart/2005/8/layout/cycle2"/>
    <dgm:cxn modelId="{7FFA69BD-9163-4F15-ADB2-545962BE44E1}" srcId="{783C5BF3-A63E-4ED6-AAEE-80EE014E7BE4}" destId="{E2DB0D3A-99FD-4FA3-B095-6B7CC494BB6D}" srcOrd="7" destOrd="0" parTransId="{732AB5B4-B325-4940-9E99-0391082C0DB4}" sibTransId="{B05F69D6-951E-4DCC-A3D7-131A26D7E070}"/>
    <dgm:cxn modelId="{74A6EC85-395C-424C-81E0-61C83B4DE3A8}" type="presOf" srcId="{43834E0D-40DF-4285-AD38-9D6151F5D9BA}" destId="{CB8E8B8E-2D47-48AD-AC48-B99373127133}" srcOrd="0" destOrd="0" presId="urn:microsoft.com/office/officeart/2005/8/layout/cycle2"/>
    <dgm:cxn modelId="{C5DE6551-1894-4065-B8B8-4E7B730B6017}" srcId="{783C5BF3-A63E-4ED6-AAEE-80EE014E7BE4}" destId="{31A3447A-D9FD-4EA4-8AA3-C349D8C9B7AB}" srcOrd="6" destOrd="0" parTransId="{94E33BD3-9AE3-4D32-8BCD-7623DC23D53A}" sibTransId="{3AEF000C-1AD3-4813-80D3-9EE96BE01F1C}"/>
    <dgm:cxn modelId="{0DF6A45B-A28F-4E07-977A-18202C7D9B99}" type="presOf" srcId="{783C5BF3-A63E-4ED6-AAEE-80EE014E7BE4}" destId="{441290F7-E6AB-4615-8621-6CDB6834B8F9}" srcOrd="0" destOrd="0" presId="urn:microsoft.com/office/officeart/2005/8/layout/cycle2"/>
    <dgm:cxn modelId="{F783CCC8-7EF3-44A9-9C31-5E0F2CB34540}" type="presOf" srcId="{31A3447A-D9FD-4EA4-8AA3-C349D8C9B7AB}" destId="{C4C89F18-ADAE-4BC0-A5C8-698B10BC048C}" srcOrd="0" destOrd="0" presId="urn:microsoft.com/office/officeart/2005/8/layout/cycle2"/>
    <dgm:cxn modelId="{038D3C89-BBE0-4AEA-90E7-B052722EBB16}" type="presOf" srcId="{286C0EAC-54E1-4698-AA35-82E81CB72087}" destId="{EE7C6DF0-8A07-49B2-AC41-7F3CAB010CFF}" srcOrd="1" destOrd="0" presId="urn:microsoft.com/office/officeart/2005/8/layout/cycle2"/>
    <dgm:cxn modelId="{9D5D9E85-DC67-4214-9670-03B4C5705960}" srcId="{783C5BF3-A63E-4ED6-AAEE-80EE014E7BE4}" destId="{43834E0D-40DF-4285-AD38-9D6151F5D9BA}" srcOrd="5" destOrd="0" parTransId="{6CBD08CD-A3C2-411D-A47C-19B83E3AED19}" sibTransId="{286C0EAC-54E1-4698-AA35-82E81CB72087}"/>
    <dgm:cxn modelId="{A7FCD651-CC26-4B1D-8080-8BF98C7A059E}" type="presOf" srcId="{B05F69D6-951E-4DCC-A3D7-131A26D7E070}" destId="{9918DA4C-0F49-4433-A310-387F0BD27105}" srcOrd="1" destOrd="0" presId="urn:microsoft.com/office/officeart/2005/8/layout/cycle2"/>
    <dgm:cxn modelId="{A8D701D2-1B92-4F11-A28F-77A995F87294}" type="presOf" srcId="{B05F69D6-951E-4DCC-A3D7-131A26D7E070}" destId="{387BE235-97FF-4DA4-B9BF-71B5D8271DA9}" srcOrd="0" destOrd="0" presId="urn:microsoft.com/office/officeart/2005/8/layout/cycle2"/>
    <dgm:cxn modelId="{367CB7C3-1E4D-4954-973A-3972EA53510A}" type="presOf" srcId="{DE843297-2F7A-4179-AC3E-79C97BAD4FF0}" destId="{15C993CC-83BD-48FC-8037-746CFB7AAE46}" srcOrd="0" destOrd="0" presId="urn:microsoft.com/office/officeart/2005/8/layout/cycle2"/>
    <dgm:cxn modelId="{644DFD81-4C16-4D37-8956-043654B46BD0}" type="presOf" srcId="{E9457AF7-7934-469C-A55C-6542F6FF98F4}" destId="{BCF82373-45F3-4482-993A-26EBDCE52F34}" srcOrd="0" destOrd="0" presId="urn:microsoft.com/office/officeart/2005/8/layout/cycle2"/>
    <dgm:cxn modelId="{57B80A68-A949-4B95-A10D-CBADFB739F72}" type="presParOf" srcId="{441290F7-E6AB-4615-8621-6CDB6834B8F9}" destId="{BCF82373-45F3-4482-993A-26EBDCE52F34}" srcOrd="0" destOrd="0" presId="urn:microsoft.com/office/officeart/2005/8/layout/cycle2"/>
    <dgm:cxn modelId="{41144053-E32A-40A3-9C28-7ABE586E511F}" type="presParOf" srcId="{441290F7-E6AB-4615-8621-6CDB6834B8F9}" destId="{6D8C1293-8C14-4B32-B909-24E07759136D}" srcOrd="1" destOrd="0" presId="urn:microsoft.com/office/officeart/2005/8/layout/cycle2"/>
    <dgm:cxn modelId="{8045D8C3-BA3F-4630-9AF3-DDC84AD6206C}" type="presParOf" srcId="{6D8C1293-8C14-4B32-B909-24E07759136D}" destId="{F59B996E-7548-45DB-8B81-D95A486A5616}" srcOrd="0" destOrd="0" presId="urn:microsoft.com/office/officeart/2005/8/layout/cycle2"/>
    <dgm:cxn modelId="{B9A595F0-CADD-4B88-BD31-7F052D8D733F}" type="presParOf" srcId="{441290F7-E6AB-4615-8621-6CDB6834B8F9}" destId="{74A0FBEB-7157-4BB8-BF04-F981F81D215B}" srcOrd="2" destOrd="0" presId="urn:microsoft.com/office/officeart/2005/8/layout/cycle2"/>
    <dgm:cxn modelId="{66DF561C-5927-4427-9FB0-15CF64BB8CC6}" type="presParOf" srcId="{441290F7-E6AB-4615-8621-6CDB6834B8F9}" destId="{8286854B-3547-4889-8B9D-CF124DA03B64}" srcOrd="3" destOrd="0" presId="urn:microsoft.com/office/officeart/2005/8/layout/cycle2"/>
    <dgm:cxn modelId="{06C717AD-000C-4AEC-8111-E06338D6E959}" type="presParOf" srcId="{8286854B-3547-4889-8B9D-CF124DA03B64}" destId="{E52009A4-D781-4D90-9D97-C1470893FAB1}" srcOrd="0" destOrd="0" presId="urn:microsoft.com/office/officeart/2005/8/layout/cycle2"/>
    <dgm:cxn modelId="{30850C15-9F42-4A65-808D-76A32DD605C8}" type="presParOf" srcId="{441290F7-E6AB-4615-8621-6CDB6834B8F9}" destId="{481DCECF-3508-4274-972E-63F772FC97C7}" srcOrd="4" destOrd="0" presId="urn:microsoft.com/office/officeart/2005/8/layout/cycle2"/>
    <dgm:cxn modelId="{1D92180C-0FB3-46C6-B197-FC157BA18DBF}" type="presParOf" srcId="{441290F7-E6AB-4615-8621-6CDB6834B8F9}" destId="{15C993CC-83BD-48FC-8037-746CFB7AAE46}" srcOrd="5" destOrd="0" presId="urn:microsoft.com/office/officeart/2005/8/layout/cycle2"/>
    <dgm:cxn modelId="{5EA6CA35-A0A1-424B-8247-67D348781D0E}" type="presParOf" srcId="{15C993CC-83BD-48FC-8037-746CFB7AAE46}" destId="{1ED75B5F-7C46-42A6-A587-3BDC87FC1799}" srcOrd="0" destOrd="0" presId="urn:microsoft.com/office/officeart/2005/8/layout/cycle2"/>
    <dgm:cxn modelId="{820E9C53-B958-4508-8522-405EFB6B3386}" type="presParOf" srcId="{441290F7-E6AB-4615-8621-6CDB6834B8F9}" destId="{D21D18F8-40C0-4C78-BF0B-4278CA194F2B}" srcOrd="6" destOrd="0" presId="urn:microsoft.com/office/officeart/2005/8/layout/cycle2"/>
    <dgm:cxn modelId="{5BC8F4BA-5956-4E76-B305-9363A4064EBC}" type="presParOf" srcId="{441290F7-E6AB-4615-8621-6CDB6834B8F9}" destId="{51FA5860-DD46-42EA-997F-18444B5DA543}" srcOrd="7" destOrd="0" presId="urn:microsoft.com/office/officeart/2005/8/layout/cycle2"/>
    <dgm:cxn modelId="{0F15CB4A-7030-4CBE-8E8D-36C02A48585D}" type="presParOf" srcId="{51FA5860-DD46-42EA-997F-18444B5DA543}" destId="{4B51C2F8-A3E8-48CC-A338-C9ECA7396100}" srcOrd="0" destOrd="0" presId="urn:microsoft.com/office/officeart/2005/8/layout/cycle2"/>
    <dgm:cxn modelId="{E99F2D2D-C1F7-4E10-8ECC-24C4FF3B60F8}" type="presParOf" srcId="{441290F7-E6AB-4615-8621-6CDB6834B8F9}" destId="{FC2A5271-A80B-4F45-BE49-7B89EEB97F4C}" srcOrd="8" destOrd="0" presId="urn:microsoft.com/office/officeart/2005/8/layout/cycle2"/>
    <dgm:cxn modelId="{54D459AA-5D42-4EC9-9DD4-204B3530ED59}" type="presParOf" srcId="{441290F7-E6AB-4615-8621-6CDB6834B8F9}" destId="{9F3E679A-2A38-4B4B-B485-5136E611108D}" srcOrd="9" destOrd="0" presId="urn:microsoft.com/office/officeart/2005/8/layout/cycle2"/>
    <dgm:cxn modelId="{88D9C5A9-E6B2-4D04-897B-C2192303F5E1}" type="presParOf" srcId="{9F3E679A-2A38-4B4B-B485-5136E611108D}" destId="{B089C67A-3200-4C81-BDD9-49127ECA09BD}" srcOrd="0" destOrd="0" presId="urn:microsoft.com/office/officeart/2005/8/layout/cycle2"/>
    <dgm:cxn modelId="{E83AD138-8A56-4F6C-9D1A-7CA02D484522}" type="presParOf" srcId="{441290F7-E6AB-4615-8621-6CDB6834B8F9}" destId="{CB8E8B8E-2D47-48AD-AC48-B99373127133}" srcOrd="10" destOrd="0" presId="urn:microsoft.com/office/officeart/2005/8/layout/cycle2"/>
    <dgm:cxn modelId="{DC550C94-5F00-44CB-B5B8-F62C21DA0B82}" type="presParOf" srcId="{441290F7-E6AB-4615-8621-6CDB6834B8F9}" destId="{A8855719-58FD-4D3C-A322-9D0D36B499E7}" srcOrd="11" destOrd="0" presId="urn:microsoft.com/office/officeart/2005/8/layout/cycle2"/>
    <dgm:cxn modelId="{A6FFD988-85AD-42D7-8C52-8D93598E5721}" type="presParOf" srcId="{A8855719-58FD-4D3C-A322-9D0D36B499E7}" destId="{EE7C6DF0-8A07-49B2-AC41-7F3CAB010CFF}" srcOrd="0" destOrd="0" presId="urn:microsoft.com/office/officeart/2005/8/layout/cycle2"/>
    <dgm:cxn modelId="{C1B0905F-5583-4738-8E7E-228E1CC9013C}" type="presParOf" srcId="{441290F7-E6AB-4615-8621-6CDB6834B8F9}" destId="{C4C89F18-ADAE-4BC0-A5C8-698B10BC048C}" srcOrd="12" destOrd="0" presId="urn:microsoft.com/office/officeart/2005/8/layout/cycle2"/>
    <dgm:cxn modelId="{6B84DCE0-A43C-41DD-BBDF-6E977929B31F}" type="presParOf" srcId="{441290F7-E6AB-4615-8621-6CDB6834B8F9}" destId="{33D3D162-036C-4DB6-A1DC-4CECED05966C}" srcOrd="13" destOrd="0" presId="urn:microsoft.com/office/officeart/2005/8/layout/cycle2"/>
    <dgm:cxn modelId="{9DCFEBC4-A6B4-4875-B0EA-14632391E29A}" type="presParOf" srcId="{33D3D162-036C-4DB6-A1DC-4CECED05966C}" destId="{54E8DC9C-4607-4B1E-B707-FCE580D60943}" srcOrd="0" destOrd="0" presId="urn:microsoft.com/office/officeart/2005/8/layout/cycle2"/>
    <dgm:cxn modelId="{279A9237-A391-4FC4-A3CD-9F38ADE2FCEF}" type="presParOf" srcId="{441290F7-E6AB-4615-8621-6CDB6834B8F9}" destId="{E04DC003-54D1-4AB2-AEAB-07AD7B89F4D3}" srcOrd="14" destOrd="0" presId="urn:microsoft.com/office/officeart/2005/8/layout/cycle2"/>
    <dgm:cxn modelId="{24AFBB3B-9C3D-4A2D-939D-0B291A9D7937}" type="presParOf" srcId="{441290F7-E6AB-4615-8621-6CDB6834B8F9}" destId="{387BE235-97FF-4DA4-B9BF-71B5D8271DA9}" srcOrd="15" destOrd="0" presId="urn:microsoft.com/office/officeart/2005/8/layout/cycle2"/>
    <dgm:cxn modelId="{72C61F65-B4DB-4DF8-A74C-7C1A5AA9AA41}" type="presParOf" srcId="{387BE235-97FF-4DA4-B9BF-71B5D8271DA9}" destId="{9918DA4C-0F49-4433-A310-387F0BD2710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2FF75CD2-EA92-450E-A0E5-D20BCDE19F0E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617987-E2FF-4BB3-AB23-200727B18AF2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F704D9AC-2F7B-4692-A3B6-73C29ADC7B14}" type="parTrans" cxnId="{FEDE3ED6-EAA1-4D1A-B899-6999B665D728}">
      <dgm:prSet/>
      <dgm:spPr/>
      <dgm:t>
        <a:bodyPr/>
        <a:lstStyle/>
        <a:p>
          <a:endParaRPr lang="en-US"/>
        </a:p>
      </dgm:t>
    </dgm:pt>
    <dgm:pt modelId="{54BA170A-89D1-4DAA-A57C-DC8A2C56BCB5}" type="sibTrans" cxnId="{FEDE3ED6-EAA1-4D1A-B899-6999B665D728}">
      <dgm:prSet/>
      <dgm:spPr/>
      <dgm:t>
        <a:bodyPr/>
        <a:lstStyle/>
        <a:p>
          <a:endParaRPr lang="en-US"/>
        </a:p>
      </dgm:t>
    </dgm:pt>
    <dgm:pt modelId="{5AC45213-9EC1-4851-BFA6-B48E78E75906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4D6497FF-ED7A-4BC0-8ABF-40F99C87F2E2}" type="parTrans" cxnId="{0C014FAF-01BC-4A44-979A-D20C7B8F3CFE}">
      <dgm:prSet/>
      <dgm:spPr/>
      <dgm:t>
        <a:bodyPr/>
        <a:lstStyle/>
        <a:p>
          <a:endParaRPr lang="en-US"/>
        </a:p>
      </dgm:t>
    </dgm:pt>
    <dgm:pt modelId="{8490E358-196D-4196-A606-AF7D56605983}" type="sibTrans" cxnId="{0C014FAF-01BC-4A44-979A-D20C7B8F3CFE}">
      <dgm:prSet/>
      <dgm:spPr/>
      <dgm:t>
        <a:bodyPr/>
        <a:lstStyle/>
        <a:p>
          <a:endParaRPr lang="en-US"/>
        </a:p>
      </dgm:t>
    </dgm:pt>
    <dgm:pt modelId="{7D1353CB-02A7-4327-872C-E8EB97B34482}" type="pres">
      <dgm:prSet presAssocID="{2FF75CD2-EA92-450E-A0E5-D20BCDE19F0E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D66EDB-5728-4E74-ABF6-B564C5FB3B46}" type="pres">
      <dgm:prSet presAssocID="{2FF75CD2-EA92-450E-A0E5-D20BCDE19F0E}" presName="arrow" presStyleLbl="bgShp" presStyleIdx="0" presStyleCnt="1" custAng="14293999" custScaleX="78930" custScaleY="32312" custLinFactNeighborX="-27765" custLinFactNeighborY="12857"/>
      <dgm:spPr/>
    </dgm:pt>
    <dgm:pt modelId="{03DF0807-6344-476C-8DE6-ED0D1DB7160E}" type="pres">
      <dgm:prSet presAssocID="{2FF75CD2-EA92-450E-A0E5-D20BCDE19F0E}" presName="arrowDiagram2" presStyleCnt="0"/>
      <dgm:spPr/>
    </dgm:pt>
    <dgm:pt modelId="{AAB1D502-02E1-4FB1-8912-1512494E7052}" type="pres">
      <dgm:prSet presAssocID="{C2617987-E2FF-4BB3-AB23-200727B18AF2}" presName="bullet2a" presStyleLbl="node1" presStyleIdx="0" presStyleCnt="2"/>
      <dgm:spPr/>
    </dgm:pt>
    <dgm:pt modelId="{46584E1E-9197-4E62-AA1A-8244A8F974E1}" type="pres">
      <dgm:prSet presAssocID="{C2617987-E2FF-4BB3-AB23-200727B18AF2}" presName="textBox2a" presStyleLbl="revTx" presStyleIdx="0" presStyleCnt="2" custScaleY="44360" custLinFactNeighborX="8597" custLinFactNeighborY="742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D4E06E-AAD4-4E82-AFC3-0E974483707A}" type="pres">
      <dgm:prSet presAssocID="{5AC45213-9EC1-4851-BFA6-B48E78E75906}" presName="bullet2b" presStyleLbl="node1" presStyleIdx="1" presStyleCnt="2"/>
      <dgm:spPr/>
    </dgm:pt>
    <dgm:pt modelId="{BA0AE364-E129-4273-B37F-919E5C9C1771}" type="pres">
      <dgm:prSet presAssocID="{5AC45213-9EC1-4851-BFA6-B48E78E75906}" presName="textBox2b" presStyleLbl="revTx" presStyleIdx="1" presStyleCnt="2" custScaleY="31084" custLinFactY="31086" custLinFactNeighborX="20986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B76F808-B822-4D2B-9421-5269E404C72E}" type="presOf" srcId="{2FF75CD2-EA92-450E-A0E5-D20BCDE19F0E}" destId="{7D1353CB-02A7-4327-872C-E8EB97B34482}" srcOrd="0" destOrd="0" presId="urn:microsoft.com/office/officeart/2005/8/layout/arrow2"/>
    <dgm:cxn modelId="{E23B7F28-1F0F-4D2F-BAF7-F6A91D3E1A75}" type="presOf" srcId="{5AC45213-9EC1-4851-BFA6-B48E78E75906}" destId="{BA0AE364-E129-4273-B37F-919E5C9C1771}" srcOrd="0" destOrd="0" presId="urn:microsoft.com/office/officeart/2005/8/layout/arrow2"/>
    <dgm:cxn modelId="{FEDE3ED6-EAA1-4D1A-B899-6999B665D728}" srcId="{2FF75CD2-EA92-450E-A0E5-D20BCDE19F0E}" destId="{C2617987-E2FF-4BB3-AB23-200727B18AF2}" srcOrd="0" destOrd="0" parTransId="{F704D9AC-2F7B-4692-A3B6-73C29ADC7B14}" sibTransId="{54BA170A-89D1-4DAA-A57C-DC8A2C56BCB5}"/>
    <dgm:cxn modelId="{0C014FAF-01BC-4A44-979A-D20C7B8F3CFE}" srcId="{2FF75CD2-EA92-450E-A0E5-D20BCDE19F0E}" destId="{5AC45213-9EC1-4851-BFA6-B48E78E75906}" srcOrd="1" destOrd="0" parTransId="{4D6497FF-ED7A-4BC0-8ABF-40F99C87F2E2}" sibTransId="{8490E358-196D-4196-A606-AF7D56605983}"/>
    <dgm:cxn modelId="{92364B0F-5756-48D4-BE15-655B7CE9698B}" type="presOf" srcId="{C2617987-E2FF-4BB3-AB23-200727B18AF2}" destId="{46584E1E-9197-4E62-AA1A-8244A8F974E1}" srcOrd="0" destOrd="0" presId="urn:microsoft.com/office/officeart/2005/8/layout/arrow2"/>
    <dgm:cxn modelId="{97BDDEB5-445C-4BD7-8198-E36EECCCBCCE}" type="presParOf" srcId="{7D1353CB-02A7-4327-872C-E8EB97B34482}" destId="{FCD66EDB-5728-4E74-ABF6-B564C5FB3B46}" srcOrd="0" destOrd="0" presId="urn:microsoft.com/office/officeart/2005/8/layout/arrow2"/>
    <dgm:cxn modelId="{ACC7961C-17DD-43C8-9209-875734C223F9}" type="presParOf" srcId="{7D1353CB-02A7-4327-872C-E8EB97B34482}" destId="{03DF0807-6344-476C-8DE6-ED0D1DB7160E}" srcOrd="1" destOrd="0" presId="urn:microsoft.com/office/officeart/2005/8/layout/arrow2"/>
    <dgm:cxn modelId="{F7B35F90-A058-4A46-8462-51FCFD7F31A4}" type="presParOf" srcId="{03DF0807-6344-476C-8DE6-ED0D1DB7160E}" destId="{AAB1D502-02E1-4FB1-8912-1512494E7052}" srcOrd="0" destOrd="0" presId="urn:microsoft.com/office/officeart/2005/8/layout/arrow2"/>
    <dgm:cxn modelId="{949C4E5A-96F6-4FC9-A8E6-E57B43AF9653}" type="presParOf" srcId="{03DF0807-6344-476C-8DE6-ED0D1DB7160E}" destId="{46584E1E-9197-4E62-AA1A-8244A8F974E1}" srcOrd="1" destOrd="0" presId="urn:microsoft.com/office/officeart/2005/8/layout/arrow2"/>
    <dgm:cxn modelId="{46329C63-E61C-4D71-A2D3-CAC7E82DB044}" type="presParOf" srcId="{03DF0807-6344-476C-8DE6-ED0D1DB7160E}" destId="{44D4E06E-AAD4-4E82-AFC3-0E974483707A}" srcOrd="2" destOrd="0" presId="urn:microsoft.com/office/officeart/2005/8/layout/arrow2"/>
    <dgm:cxn modelId="{39B72B55-D18B-4B4E-BC5B-B64C153DCF8B}" type="presParOf" srcId="{03DF0807-6344-476C-8DE6-ED0D1DB7160E}" destId="{BA0AE364-E129-4273-B37F-919E5C9C1771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783C5BF3-A63E-4ED6-AAEE-80EE014E7BE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457AF7-7934-469C-A55C-6542F6FF98F4}">
      <dgm:prSet phldrT="[Text]" custT="1"/>
      <dgm:spPr/>
      <dgm:t>
        <a:bodyPr/>
        <a:lstStyle/>
        <a:p>
          <a:r>
            <a:rPr lang="en-US" sz="1000" b="1" dirty="0" smtClean="0"/>
            <a:t>1- </a:t>
          </a:r>
          <a:r>
            <a:rPr lang="en-US" sz="900" b="1" dirty="0" smtClean="0"/>
            <a:t>Formal Application</a:t>
          </a:r>
          <a:endParaRPr lang="en-US" sz="900" b="1" dirty="0"/>
        </a:p>
      </dgm:t>
    </dgm:pt>
    <dgm:pt modelId="{52BE6B3C-66BB-48FF-B8E2-0BC77B2A4827}" type="parTrans" cxnId="{CE512900-5E5C-4782-831D-B3C728F15A9D}">
      <dgm:prSet/>
      <dgm:spPr/>
      <dgm:t>
        <a:bodyPr/>
        <a:lstStyle/>
        <a:p>
          <a:endParaRPr lang="en-US"/>
        </a:p>
      </dgm:t>
    </dgm:pt>
    <dgm:pt modelId="{F4F196D1-905F-4F33-89F4-1D067959C1E9}" type="sibTrans" cxnId="{CE512900-5E5C-4782-831D-B3C728F15A9D}">
      <dgm:prSet/>
      <dgm:spPr/>
      <dgm:t>
        <a:bodyPr/>
        <a:lstStyle/>
        <a:p>
          <a:endParaRPr lang="en-US"/>
        </a:p>
      </dgm:t>
    </dgm:pt>
    <dgm:pt modelId="{D38A03D8-679B-4229-9485-3D9E091E43C1}">
      <dgm:prSet phldrT="[Text]" custT="1"/>
      <dgm:spPr/>
      <dgm:t>
        <a:bodyPr/>
        <a:lstStyle/>
        <a:p>
          <a:r>
            <a:rPr lang="en-US" sz="900" b="1" dirty="0" smtClean="0"/>
            <a:t>3- Eligibility Screening</a:t>
          </a:r>
          <a:endParaRPr lang="en-US" sz="900" b="1" dirty="0"/>
        </a:p>
      </dgm:t>
    </dgm:pt>
    <dgm:pt modelId="{773E92A7-D2BF-4D64-B276-6564EE95A1F0}" type="parTrans" cxnId="{F6741875-9BE5-48C6-BBC7-FF5E8F781622}">
      <dgm:prSet/>
      <dgm:spPr/>
      <dgm:t>
        <a:bodyPr/>
        <a:lstStyle/>
        <a:p>
          <a:endParaRPr lang="en-US"/>
        </a:p>
      </dgm:t>
    </dgm:pt>
    <dgm:pt modelId="{DE843297-2F7A-4179-AC3E-79C97BAD4FF0}" type="sibTrans" cxnId="{F6741875-9BE5-48C6-BBC7-FF5E8F781622}">
      <dgm:prSet/>
      <dgm:spPr/>
      <dgm:t>
        <a:bodyPr/>
        <a:lstStyle/>
        <a:p>
          <a:endParaRPr lang="en-US" b="1" dirty="0">
            <a:solidFill>
              <a:srgbClr val="FF0000"/>
            </a:solidFill>
          </a:endParaRPr>
        </a:p>
      </dgm:t>
    </dgm:pt>
    <dgm:pt modelId="{6BEE1547-90E9-49DE-AD40-DC25D10D922D}">
      <dgm:prSet phldrT="[Text]" custT="1"/>
      <dgm:spPr/>
      <dgm:t>
        <a:bodyPr/>
        <a:lstStyle/>
        <a:p>
          <a:r>
            <a:rPr lang="en-US" sz="900" b="1" dirty="0" smtClean="0"/>
            <a:t>4- Pre-Review Mentorship</a:t>
          </a:r>
          <a:endParaRPr lang="en-US" sz="900" b="1" dirty="0"/>
        </a:p>
      </dgm:t>
    </dgm:pt>
    <dgm:pt modelId="{7E690508-F97F-4BB0-A352-3396F01579E5}" type="parTrans" cxnId="{A4D7DC04-5C15-4F7D-A96D-125CF6456561}">
      <dgm:prSet/>
      <dgm:spPr/>
      <dgm:t>
        <a:bodyPr/>
        <a:lstStyle/>
        <a:p>
          <a:endParaRPr lang="en-US"/>
        </a:p>
      </dgm:t>
    </dgm:pt>
    <dgm:pt modelId="{D1C09DD5-F21D-4768-B3F0-6261F2920479}" type="sibTrans" cxnId="{A4D7DC04-5C15-4F7D-A96D-125CF6456561}">
      <dgm:prSet/>
      <dgm:spPr/>
      <dgm:t>
        <a:bodyPr/>
        <a:lstStyle/>
        <a:p>
          <a:endParaRPr lang="en-US"/>
        </a:p>
      </dgm:t>
    </dgm:pt>
    <dgm:pt modelId="{0F9212F0-FDB6-450F-AA57-30375D50A0E6}">
      <dgm:prSet phldrT="[Text]" custT="1"/>
      <dgm:spPr/>
      <dgm:t>
        <a:bodyPr/>
        <a:lstStyle/>
        <a:p>
          <a:r>
            <a:rPr lang="en-US" sz="1050" b="1" dirty="0" smtClean="0"/>
            <a:t>5-</a:t>
          </a:r>
          <a:r>
            <a:rPr lang="en-US" sz="900" b="1" dirty="0" smtClean="0"/>
            <a:t>Self Assessment Process</a:t>
          </a:r>
          <a:endParaRPr lang="en-US" sz="1200" b="1" dirty="0"/>
        </a:p>
      </dgm:t>
    </dgm:pt>
    <dgm:pt modelId="{7DE5112D-3647-47E6-976D-B20D281BE527}" type="parTrans" cxnId="{D04DC6DE-0672-498F-BDA4-C3B70C91F3BD}">
      <dgm:prSet/>
      <dgm:spPr/>
      <dgm:t>
        <a:bodyPr/>
        <a:lstStyle/>
        <a:p>
          <a:endParaRPr lang="en-US"/>
        </a:p>
      </dgm:t>
    </dgm:pt>
    <dgm:pt modelId="{13DAABFF-A019-43D7-AA12-A4340A1BB516}" type="sibTrans" cxnId="{D04DC6DE-0672-498F-BDA4-C3B70C91F3BD}">
      <dgm:prSet/>
      <dgm:spPr/>
      <dgm:t>
        <a:bodyPr/>
        <a:lstStyle/>
        <a:p>
          <a:endParaRPr lang="en-US"/>
        </a:p>
      </dgm:t>
    </dgm:pt>
    <dgm:pt modelId="{43834E0D-40DF-4285-AD38-9D6151F5D9BA}">
      <dgm:prSet phldrT="[Text]" custT="1"/>
      <dgm:spPr/>
      <dgm:t>
        <a:bodyPr/>
        <a:lstStyle/>
        <a:p>
          <a:r>
            <a:rPr lang="en-US" sz="1050" b="1" dirty="0" smtClean="0"/>
            <a:t>6-Peer Review Process</a:t>
          </a:r>
          <a:endParaRPr lang="en-US" sz="1050" b="1" dirty="0"/>
        </a:p>
      </dgm:t>
    </dgm:pt>
    <dgm:pt modelId="{6CBD08CD-A3C2-411D-A47C-19B83E3AED19}" type="parTrans" cxnId="{9D5D9E85-DC67-4214-9670-03B4C5705960}">
      <dgm:prSet/>
      <dgm:spPr/>
      <dgm:t>
        <a:bodyPr/>
        <a:lstStyle/>
        <a:p>
          <a:endParaRPr lang="en-US"/>
        </a:p>
      </dgm:t>
    </dgm:pt>
    <dgm:pt modelId="{286C0EAC-54E1-4698-AA35-82E81CB72087}" type="sibTrans" cxnId="{9D5D9E85-DC67-4214-9670-03B4C5705960}">
      <dgm:prSet/>
      <dgm:spPr/>
      <dgm:t>
        <a:bodyPr/>
        <a:lstStyle/>
        <a:p>
          <a:endParaRPr lang="en-US"/>
        </a:p>
      </dgm:t>
    </dgm:pt>
    <dgm:pt modelId="{31A3447A-D9FD-4EA4-8AA3-C349D8C9B7AB}">
      <dgm:prSet phldrT="[Text]" custT="1"/>
      <dgm:spPr/>
      <dgm:t>
        <a:bodyPr/>
        <a:lstStyle/>
        <a:p>
          <a:r>
            <a:rPr lang="en-US" sz="900" b="1" dirty="0" smtClean="0"/>
            <a:t>7-Accreditation Decision </a:t>
          </a:r>
          <a:endParaRPr lang="en-US" sz="1200" b="1" dirty="0"/>
        </a:p>
      </dgm:t>
    </dgm:pt>
    <dgm:pt modelId="{94E33BD3-9AE3-4D32-8BCD-7623DC23D53A}" type="parTrans" cxnId="{C5DE6551-1894-4065-B8B8-4E7B730B6017}">
      <dgm:prSet/>
      <dgm:spPr/>
      <dgm:t>
        <a:bodyPr/>
        <a:lstStyle/>
        <a:p>
          <a:endParaRPr lang="en-US"/>
        </a:p>
      </dgm:t>
    </dgm:pt>
    <dgm:pt modelId="{3AEF000C-1AD3-4813-80D3-9EE96BE01F1C}" type="sibTrans" cxnId="{C5DE6551-1894-4065-B8B8-4E7B730B6017}">
      <dgm:prSet/>
      <dgm:spPr/>
      <dgm:t>
        <a:bodyPr/>
        <a:lstStyle/>
        <a:p>
          <a:endParaRPr lang="en-US"/>
        </a:p>
      </dgm:t>
    </dgm:pt>
    <dgm:pt modelId="{94A75FA9-74EE-45D2-AF3D-D8BFBBB57556}">
      <dgm:prSet phldrT="[Text]" custT="1"/>
      <dgm:spPr/>
      <dgm:t>
        <a:bodyPr/>
        <a:lstStyle/>
        <a:p>
          <a:r>
            <a:rPr lang="en-US" sz="900" b="1" dirty="0" smtClean="0"/>
            <a:t>2- Pre-Eligibility Mentorship</a:t>
          </a:r>
          <a:endParaRPr lang="en-US" sz="900" b="1" dirty="0"/>
        </a:p>
      </dgm:t>
    </dgm:pt>
    <dgm:pt modelId="{CFE04F2F-63A2-49FD-B08D-AF986F26F1EB}" type="parTrans" cxnId="{3951535A-46D2-49CB-BBF9-710BF4475311}">
      <dgm:prSet/>
      <dgm:spPr/>
      <dgm:t>
        <a:bodyPr/>
        <a:lstStyle/>
        <a:p>
          <a:endParaRPr lang="en-US"/>
        </a:p>
      </dgm:t>
    </dgm:pt>
    <dgm:pt modelId="{34D9B02B-AE1C-4BCD-AB8E-E685FF8117F2}" type="sibTrans" cxnId="{3951535A-46D2-49CB-BBF9-710BF4475311}">
      <dgm:prSet/>
      <dgm:spPr/>
      <dgm:t>
        <a:bodyPr/>
        <a:lstStyle/>
        <a:p>
          <a:endParaRPr lang="en-US"/>
        </a:p>
      </dgm:t>
    </dgm:pt>
    <dgm:pt modelId="{E2DB0D3A-99FD-4FA3-B095-6B7CC494BB6D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600" b="1" dirty="0" smtClean="0"/>
            <a:t>8-Continuous Review (Re-accreditation/ Revisit</a:t>
          </a:r>
          <a:endParaRPr lang="en-US" sz="1600" b="1" dirty="0"/>
        </a:p>
      </dgm:t>
    </dgm:pt>
    <dgm:pt modelId="{732AB5B4-B325-4940-9E99-0391082C0DB4}" type="parTrans" cxnId="{7FFA69BD-9163-4F15-ADB2-545962BE44E1}">
      <dgm:prSet/>
      <dgm:spPr/>
      <dgm:t>
        <a:bodyPr/>
        <a:lstStyle/>
        <a:p>
          <a:endParaRPr lang="en-US"/>
        </a:p>
      </dgm:t>
    </dgm:pt>
    <dgm:pt modelId="{B05F69D6-951E-4DCC-A3D7-131A26D7E070}" type="sibTrans" cxnId="{7FFA69BD-9163-4F15-ADB2-545962BE44E1}">
      <dgm:prSet/>
      <dgm:spPr/>
      <dgm:t>
        <a:bodyPr/>
        <a:lstStyle/>
        <a:p>
          <a:endParaRPr lang="en-US"/>
        </a:p>
      </dgm:t>
    </dgm:pt>
    <dgm:pt modelId="{441290F7-E6AB-4615-8621-6CDB6834B8F9}" type="pres">
      <dgm:prSet presAssocID="{783C5BF3-A63E-4ED6-AAEE-80EE014E7BE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F82373-45F3-4482-993A-26EBDCE52F34}" type="pres">
      <dgm:prSet presAssocID="{E9457AF7-7934-469C-A55C-6542F6FF98F4}" presName="node" presStyleLbl="node1" presStyleIdx="0" presStyleCnt="8" custScaleX="60379" custScaleY="567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8C1293-8C14-4B32-B909-24E07759136D}" type="pres">
      <dgm:prSet presAssocID="{F4F196D1-905F-4F33-89F4-1D067959C1E9}" presName="sibTrans" presStyleLbl="sibTrans2D1" presStyleIdx="0" presStyleCnt="8"/>
      <dgm:spPr/>
      <dgm:t>
        <a:bodyPr/>
        <a:lstStyle/>
        <a:p>
          <a:endParaRPr lang="en-US"/>
        </a:p>
      </dgm:t>
    </dgm:pt>
    <dgm:pt modelId="{F59B996E-7548-45DB-8B81-D95A486A5616}" type="pres">
      <dgm:prSet presAssocID="{F4F196D1-905F-4F33-89F4-1D067959C1E9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74A0FBEB-7157-4BB8-BF04-F981F81D215B}" type="pres">
      <dgm:prSet presAssocID="{94A75FA9-74EE-45D2-AF3D-D8BFBBB57556}" presName="node" presStyleLbl="node1" presStyleIdx="1" presStyleCnt="8" custScaleX="66736" custScaleY="713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86854B-3547-4889-8B9D-CF124DA03B64}" type="pres">
      <dgm:prSet presAssocID="{34D9B02B-AE1C-4BCD-AB8E-E685FF8117F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52009A4-D781-4D90-9D97-C1470893FAB1}" type="pres">
      <dgm:prSet presAssocID="{34D9B02B-AE1C-4BCD-AB8E-E685FF8117F2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481DCECF-3508-4274-972E-63F772FC97C7}" type="pres">
      <dgm:prSet presAssocID="{D38A03D8-679B-4229-9485-3D9E091E43C1}" presName="node" presStyleLbl="node1" presStyleIdx="2" presStyleCnt="8" custScaleX="75651" custScaleY="704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C993CC-83BD-48FC-8037-746CFB7AAE46}" type="pres">
      <dgm:prSet presAssocID="{DE843297-2F7A-4179-AC3E-79C97BAD4FF0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ED75B5F-7C46-42A6-A587-3BDC87FC1799}" type="pres">
      <dgm:prSet presAssocID="{DE843297-2F7A-4179-AC3E-79C97BAD4FF0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D21D18F8-40C0-4C78-BF0B-4278CA194F2B}" type="pres">
      <dgm:prSet presAssocID="{6BEE1547-90E9-49DE-AD40-DC25D10D922D}" presName="node" presStyleLbl="node1" presStyleIdx="3" presStyleCnt="8" custScaleX="64420" custScaleY="65004" custRadScaleRad="97987" custRadScaleInc="-8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A5860-DD46-42EA-997F-18444B5DA543}" type="pres">
      <dgm:prSet presAssocID="{D1C09DD5-F21D-4768-B3F0-6261F2920479}" presName="sibTrans" presStyleLbl="sibTrans2D1" presStyleIdx="3" presStyleCnt="8"/>
      <dgm:spPr/>
      <dgm:t>
        <a:bodyPr/>
        <a:lstStyle/>
        <a:p>
          <a:endParaRPr lang="en-US"/>
        </a:p>
      </dgm:t>
    </dgm:pt>
    <dgm:pt modelId="{4B51C2F8-A3E8-48CC-A338-C9ECA7396100}" type="pres">
      <dgm:prSet presAssocID="{D1C09DD5-F21D-4768-B3F0-6261F2920479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FC2A5271-A80B-4F45-BE49-7B89EEB97F4C}" type="pres">
      <dgm:prSet presAssocID="{0F9212F0-FDB6-450F-AA57-30375D50A0E6}" presName="node" presStyleLbl="node1" presStyleIdx="4" presStyleCnt="8" custScaleX="61458" custScaleY="576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3E679A-2A38-4B4B-B485-5136E611108D}" type="pres">
      <dgm:prSet presAssocID="{13DAABFF-A019-43D7-AA12-A4340A1BB516}" presName="sibTrans" presStyleLbl="sibTrans2D1" presStyleIdx="4" presStyleCnt="8"/>
      <dgm:spPr/>
      <dgm:t>
        <a:bodyPr/>
        <a:lstStyle/>
        <a:p>
          <a:endParaRPr lang="en-US"/>
        </a:p>
      </dgm:t>
    </dgm:pt>
    <dgm:pt modelId="{B089C67A-3200-4C81-BDD9-49127ECA09BD}" type="pres">
      <dgm:prSet presAssocID="{13DAABFF-A019-43D7-AA12-A4340A1BB516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CB8E8B8E-2D47-48AD-AC48-B99373127133}" type="pres">
      <dgm:prSet presAssocID="{43834E0D-40DF-4285-AD38-9D6151F5D9BA}" presName="node" presStyleLbl="node1" presStyleIdx="5" presStyleCnt="8" custScaleX="78453" custScaleY="74405" custRadScaleRad="101483" custRadScaleInc="-57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855719-58FD-4D3C-A322-9D0D36B499E7}" type="pres">
      <dgm:prSet presAssocID="{286C0EAC-54E1-4698-AA35-82E81CB72087}" presName="sibTrans" presStyleLbl="sibTrans2D1" presStyleIdx="5" presStyleCnt="8"/>
      <dgm:spPr/>
      <dgm:t>
        <a:bodyPr/>
        <a:lstStyle/>
        <a:p>
          <a:endParaRPr lang="en-US"/>
        </a:p>
      </dgm:t>
    </dgm:pt>
    <dgm:pt modelId="{EE7C6DF0-8A07-49B2-AC41-7F3CAB010CFF}" type="pres">
      <dgm:prSet presAssocID="{286C0EAC-54E1-4698-AA35-82E81CB72087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C4C89F18-ADAE-4BC0-A5C8-698B10BC048C}" type="pres">
      <dgm:prSet presAssocID="{31A3447A-D9FD-4EA4-8AA3-C349D8C9B7AB}" presName="node" presStyleLbl="node1" presStyleIdx="6" presStyleCnt="8" custScaleX="63296" custScaleY="63269" custRadScaleRad="101290" custRadScaleInc="9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D3D162-036C-4DB6-A1DC-4CECED05966C}" type="pres">
      <dgm:prSet presAssocID="{3AEF000C-1AD3-4813-80D3-9EE96BE01F1C}" presName="sibTrans" presStyleLbl="sibTrans2D1" presStyleIdx="6" presStyleCnt="8"/>
      <dgm:spPr/>
      <dgm:t>
        <a:bodyPr/>
        <a:lstStyle/>
        <a:p>
          <a:endParaRPr lang="en-US"/>
        </a:p>
      </dgm:t>
    </dgm:pt>
    <dgm:pt modelId="{54E8DC9C-4607-4B1E-B707-FCE580D60943}" type="pres">
      <dgm:prSet presAssocID="{3AEF000C-1AD3-4813-80D3-9EE96BE01F1C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E04DC003-54D1-4AB2-AEAB-07AD7B89F4D3}" type="pres">
      <dgm:prSet presAssocID="{E2DB0D3A-99FD-4FA3-B095-6B7CC494BB6D}" presName="node" presStyleLbl="node1" presStyleIdx="7" presStyleCnt="8" custScaleX="248339" custScaleY="240088" custRadScaleRad="99085" custRadScaleInc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7BE235-97FF-4DA4-B9BF-71B5D8271DA9}" type="pres">
      <dgm:prSet presAssocID="{B05F69D6-951E-4DCC-A3D7-131A26D7E070}" presName="sibTrans" presStyleLbl="sibTrans2D1" presStyleIdx="7" presStyleCnt="8"/>
      <dgm:spPr/>
      <dgm:t>
        <a:bodyPr/>
        <a:lstStyle/>
        <a:p>
          <a:endParaRPr lang="en-US"/>
        </a:p>
      </dgm:t>
    </dgm:pt>
    <dgm:pt modelId="{9918DA4C-0F49-4433-A310-387F0BD27105}" type="pres">
      <dgm:prSet presAssocID="{B05F69D6-951E-4DCC-A3D7-131A26D7E070}" presName="connectorText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27B90E83-5905-46A7-A881-C168D41EC94A}" type="presOf" srcId="{3AEF000C-1AD3-4813-80D3-9EE96BE01F1C}" destId="{33D3D162-036C-4DB6-A1DC-4CECED05966C}" srcOrd="0" destOrd="0" presId="urn:microsoft.com/office/officeart/2005/8/layout/cycle2"/>
    <dgm:cxn modelId="{F6741875-9BE5-48C6-BBC7-FF5E8F781622}" srcId="{783C5BF3-A63E-4ED6-AAEE-80EE014E7BE4}" destId="{D38A03D8-679B-4229-9485-3D9E091E43C1}" srcOrd="2" destOrd="0" parTransId="{773E92A7-D2BF-4D64-B276-6564EE95A1F0}" sibTransId="{DE843297-2F7A-4179-AC3E-79C97BAD4FF0}"/>
    <dgm:cxn modelId="{BF422B58-8B92-4A00-B79F-68A64CE0767A}" type="presOf" srcId="{783C5BF3-A63E-4ED6-AAEE-80EE014E7BE4}" destId="{441290F7-E6AB-4615-8621-6CDB6834B8F9}" srcOrd="0" destOrd="0" presId="urn:microsoft.com/office/officeart/2005/8/layout/cycle2"/>
    <dgm:cxn modelId="{50286C2E-C61A-4D0B-8DDE-ADBA20E098F4}" type="presOf" srcId="{34D9B02B-AE1C-4BCD-AB8E-E685FF8117F2}" destId="{E52009A4-D781-4D90-9D97-C1470893FAB1}" srcOrd="1" destOrd="0" presId="urn:microsoft.com/office/officeart/2005/8/layout/cycle2"/>
    <dgm:cxn modelId="{D04DC6DE-0672-498F-BDA4-C3B70C91F3BD}" srcId="{783C5BF3-A63E-4ED6-AAEE-80EE014E7BE4}" destId="{0F9212F0-FDB6-450F-AA57-30375D50A0E6}" srcOrd="4" destOrd="0" parTransId="{7DE5112D-3647-47E6-976D-B20D281BE527}" sibTransId="{13DAABFF-A019-43D7-AA12-A4340A1BB516}"/>
    <dgm:cxn modelId="{F743F1BE-7970-4DA3-8581-EA1C607102F4}" type="presOf" srcId="{34D9B02B-AE1C-4BCD-AB8E-E685FF8117F2}" destId="{8286854B-3547-4889-8B9D-CF124DA03B64}" srcOrd="0" destOrd="0" presId="urn:microsoft.com/office/officeart/2005/8/layout/cycle2"/>
    <dgm:cxn modelId="{6B055F50-7D87-458D-9E83-31C91BB571B7}" type="presOf" srcId="{E9457AF7-7934-469C-A55C-6542F6FF98F4}" destId="{BCF82373-45F3-4482-993A-26EBDCE52F34}" srcOrd="0" destOrd="0" presId="urn:microsoft.com/office/officeart/2005/8/layout/cycle2"/>
    <dgm:cxn modelId="{A4D7DC04-5C15-4F7D-A96D-125CF6456561}" srcId="{783C5BF3-A63E-4ED6-AAEE-80EE014E7BE4}" destId="{6BEE1547-90E9-49DE-AD40-DC25D10D922D}" srcOrd="3" destOrd="0" parTransId="{7E690508-F97F-4BB0-A352-3396F01579E5}" sibTransId="{D1C09DD5-F21D-4768-B3F0-6261F2920479}"/>
    <dgm:cxn modelId="{2F59009F-B7A9-410F-9BB9-C6E463448CA5}" type="presOf" srcId="{94A75FA9-74EE-45D2-AF3D-D8BFBBB57556}" destId="{74A0FBEB-7157-4BB8-BF04-F981F81D215B}" srcOrd="0" destOrd="0" presId="urn:microsoft.com/office/officeart/2005/8/layout/cycle2"/>
    <dgm:cxn modelId="{6457E1C6-CC4A-4A06-A226-58663EA6C878}" type="presOf" srcId="{43834E0D-40DF-4285-AD38-9D6151F5D9BA}" destId="{CB8E8B8E-2D47-48AD-AC48-B99373127133}" srcOrd="0" destOrd="0" presId="urn:microsoft.com/office/officeart/2005/8/layout/cycle2"/>
    <dgm:cxn modelId="{21CCEF95-A47E-4F30-B980-82FA28A0BE8D}" type="presOf" srcId="{E2DB0D3A-99FD-4FA3-B095-6B7CC494BB6D}" destId="{E04DC003-54D1-4AB2-AEAB-07AD7B89F4D3}" srcOrd="0" destOrd="0" presId="urn:microsoft.com/office/officeart/2005/8/layout/cycle2"/>
    <dgm:cxn modelId="{2920F50F-CA3F-49DC-BE95-7156CC3CE142}" type="presOf" srcId="{13DAABFF-A019-43D7-AA12-A4340A1BB516}" destId="{B089C67A-3200-4C81-BDD9-49127ECA09BD}" srcOrd="1" destOrd="0" presId="urn:microsoft.com/office/officeart/2005/8/layout/cycle2"/>
    <dgm:cxn modelId="{1D6307EC-E7A5-42B1-893A-5053C73FE8C0}" type="presOf" srcId="{286C0EAC-54E1-4698-AA35-82E81CB72087}" destId="{EE7C6DF0-8A07-49B2-AC41-7F3CAB010CFF}" srcOrd="1" destOrd="0" presId="urn:microsoft.com/office/officeart/2005/8/layout/cycle2"/>
    <dgm:cxn modelId="{7DF8F685-9F4F-4C26-8E85-CE31160FB27F}" type="presOf" srcId="{13DAABFF-A019-43D7-AA12-A4340A1BB516}" destId="{9F3E679A-2A38-4B4B-B485-5136E611108D}" srcOrd="0" destOrd="0" presId="urn:microsoft.com/office/officeart/2005/8/layout/cycle2"/>
    <dgm:cxn modelId="{B6904234-CC76-4451-AC44-C2597EA08EE3}" type="presOf" srcId="{0F9212F0-FDB6-450F-AA57-30375D50A0E6}" destId="{FC2A5271-A80B-4F45-BE49-7B89EEB97F4C}" srcOrd="0" destOrd="0" presId="urn:microsoft.com/office/officeart/2005/8/layout/cycle2"/>
    <dgm:cxn modelId="{470FF6CC-5373-4F58-8794-426876AC29EE}" type="presOf" srcId="{31A3447A-D9FD-4EA4-8AA3-C349D8C9B7AB}" destId="{C4C89F18-ADAE-4BC0-A5C8-698B10BC048C}" srcOrd="0" destOrd="0" presId="urn:microsoft.com/office/officeart/2005/8/layout/cycle2"/>
    <dgm:cxn modelId="{3951535A-46D2-49CB-BBF9-710BF4475311}" srcId="{783C5BF3-A63E-4ED6-AAEE-80EE014E7BE4}" destId="{94A75FA9-74EE-45D2-AF3D-D8BFBBB57556}" srcOrd="1" destOrd="0" parTransId="{CFE04F2F-63A2-49FD-B08D-AF986F26F1EB}" sibTransId="{34D9B02B-AE1C-4BCD-AB8E-E685FF8117F2}"/>
    <dgm:cxn modelId="{CE512900-5E5C-4782-831D-B3C728F15A9D}" srcId="{783C5BF3-A63E-4ED6-AAEE-80EE014E7BE4}" destId="{E9457AF7-7934-469C-A55C-6542F6FF98F4}" srcOrd="0" destOrd="0" parTransId="{52BE6B3C-66BB-48FF-B8E2-0BC77B2A4827}" sibTransId="{F4F196D1-905F-4F33-89F4-1D067959C1E9}"/>
    <dgm:cxn modelId="{3D4385A6-5B8B-41C4-94A8-13D2D67EE488}" type="presOf" srcId="{6BEE1547-90E9-49DE-AD40-DC25D10D922D}" destId="{D21D18F8-40C0-4C78-BF0B-4278CA194F2B}" srcOrd="0" destOrd="0" presId="urn:microsoft.com/office/officeart/2005/8/layout/cycle2"/>
    <dgm:cxn modelId="{7FFA69BD-9163-4F15-ADB2-545962BE44E1}" srcId="{783C5BF3-A63E-4ED6-AAEE-80EE014E7BE4}" destId="{E2DB0D3A-99FD-4FA3-B095-6B7CC494BB6D}" srcOrd="7" destOrd="0" parTransId="{732AB5B4-B325-4940-9E99-0391082C0DB4}" sibTransId="{B05F69D6-951E-4DCC-A3D7-131A26D7E070}"/>
    <dgm:cxn modelId="{C5DE6551-1894-4065-B8B8-4E7B730B6017}" srcId="{783C5BF3-A63E-4ED6-AAEE-80EE014E7BE4}" destId="{31A3447A-D9FD-4EA4-8AA3-C349D8C9B7AB}" srcOrd="6" destOrd="0" parTransId="{94E33BD3-9AE3-4D32-8BCD-7623DC23D53A}" sibTransId="{3AEF000C-1AD3-4813-80D3-9EE96BE01F1C}"/>
    <dgm:cxn modelId="{D58956C6-EB0F-4F9A-9FB2-D760BAB10027}" type="presOf" srcId="{B05F69D6-951E-4DCC-A3D7-131A26D7E070}" destId="{387BE235-97FF-4DA4-B9BF-71B5D8271DA9}" srcOrd="0" destOrd="0" presId="urn:microsoft.com/office/officeart/2005/8/layout/cycle2"/>
    <dgm:cxn modelId="{FC888642-7259-4AE1-A35D-C79FDE369277}" type="presOf" srcId="{D1C09DD5-F21D-4768-B3F0-6261F2920479}" destId="{51FA5860-DD46-42EA-997F-18444B5DA543}" srcOrd="0" destOrd="0" presId="urn:microsoft.com/office/officeart/2005/8/layout/cycle2"/>
    <dgm:cxn modelId="{5116E615-D7A8-4190-8082-110296A922EB}" type="presOf" srcId="{B05F69D6-951E-4DCC-A3D7-131A26D7E070}" destId="{9918DA4C-0F49-4433-A310-387F0BD27105}" srcOrd="1" destOrd="0" presId="urn:microsoft.com/office/officeart/2005/8/layout/cycle2"/>
    <dgm:cxn modelId="{95E0B4F9-4B05-4F84-84AC-05460D7E723C}" type="presOf" srcId="{DE843297-2F7A-4179-AC3E-79C97BAD4FF0}" destId="{15C993CC-83BD-48FC-8037-746CFB7AAE46}" srcOrd="0" destOrd="0" presId="urn:microsoft.com/office/officeart/2005/8/layout/cycle2"/>
    <dgm:cxn modelId="{3A69F450-0599-4238-982C-019A3121C81D}" type="presOf" srcId="{F4F196D1-905F-4F33-89F4-1D067959C1E9}" destId="{F59B996E-7548-45DB-8B81-D95A486A5616}" srcOrd="1" destOrd="0" presId="urn:microsoft.com/office/officeart/2005/8/layout/cycle2"/>
    <dgm:cxn modelId="{9D5D9E85-DC67-4214-9670-03B4C5705960}" srcId="{783C5BF3-A63E-4ED6-AAEE-80EE014E7BE4}" destId="{43834E0D-40DF-4285-AD38-9D6151F5D9BA}" srcOrd="5" destOrd="0" parTransId="{6CBD08CD-A3C2-411D-A47C-19B83E3AED19}" sibTransId="{286C0EAC-54E1-4698-AA35-82E81CB72087}"/>
    <dgm:cxn modelId="{EF14A538-F400-448D-BC32-88BB60573152}" type="presOf" srcId="{F4F196D1-905F-4F33-89F4-1D067959C1E9}" destId="{6D8C1293-8C14-4B32-B909-24E07759136D}" srcOrd="0" destOrd="0" presId="urn:microsoft.com/office/officeart/2005/8/layout/cycle2"/>
    <dgm:cxn modelId="{78482F13-6AFD-4E4C-B3D3-933CF0C38BAE}" type="presOf" srcId="{D1C09DD5-F21D-4768-B3F0-6261F2920479}" destId="{4B51C2F8-A3E8-48CC-A338-C9ECA7396100}" srcOrd="1" destOrd="0" presId="urn:microsoft.com/office/officeart/2005/8/layout/cycle2"/>
    <dgm:cxn modelId="{B7027D70-F548-4A91-97BF-6CFDF28438A4}" type="presOf" srcId="{D38A03D8-679B-4229-9485-3D9E091E43C1}" destId="{481DCECF-3508-4274-972E-63F772FC97C7}" srcOrd="0" destOrd="0" presId="urn:microsoft.com/office/officeart/2005/8/layout/cycle2"/>
    <dgm:cxn modelId="{7C19153B-0AD0-449A-8FC4-1FFCDD3A6CF9}" type="presOf" srcId="{3AEF000C-1AD3-4813-80D3-9EE96BE01F1C}" destId="{54E8DC9C-4607-4B1E-B707-FCE580D60943}" srcOrd="1" destOrd="0" presId="urn:microsoft.com/office/officeart/2005/8/layout/cycle2"/>
    <dgm:cxn modelId="{2E44EA7C-3D7F-49EF-9192-DE1DBB5FC9B9}" type="presOf" srcId="{286C0EAC-54E1-4698-AA35-82E81CB72087}" destId="{A8855719-58FD-4D3C-A322-9D0D36B499E7}" srcOrd="0" destOrd="0" presId="urn:microsoft.com/office/officeart/2005/8/layout/cycle2"/>
    <dgm:cxn modelId="{0DA0E894-1BF7-4D17-981B-0AAAD53323BB}" type="presOf" srcId="{DE843297-2F7A-4179-AC3E-79C97BAD4FF0}" destId="{1ED75B5F-7C46-42A6-A587-3BDC87FC1799}" srcOrd="1" destOrd="0" presId="urn:microsoft.com/office/officeart/2005/8/layout/cycle2"/>
    <dgm:cxn modelId="{66B5C3EC-0624-4738-BB1F-F808057D4B50}" type="presParOf" srcId="{441290F7-E6AB-4615-8621-6CDB6834B8F9}" destId="{BCF82373-45F3-4482-993A-26EBDCE52F34}" srcOrd="0" destOrd="0" presId="urn:microsoft.com/office/officeart/2005/8/layout/cycle2"/>
    <dgm:cxn modelId="{4248BA6A-632B-4DDA-A1BF-A3BCA648B8AD}" type="presParOf" srcId="{441290F7-E6AB-4615-8621-6CDB6834B8F9}" destId="{6D8C1293-8C14-4B32-B909-24E07759136D}" srcOrd="1" destOrd="0" presId="urn:microsoft.com/office/officeart/2005/8/layout/cycle2"/>
    <dgm:cxn modelId="{D55117A9-FE5C-47CE-ABF7-6ADAF2EFECF4}" type="presParOf" srcId="{6D8C1293-8C14-4B32-B909-24E07759136D}" destId="{F59B996E-7548-45DB-8B81-D95A486A5616}" srcOrd="0" destOrd="0" presId="urn:microsoft.com/office/officeart/2005/8/layout/cycle2"/>
    <dgm:cxn modelId="{873C6353-1101-4808-8CE3-A7F6310E37CB}" type="presParOf" srcId="{441290F7-E6AB-4615-8621-6CDB6834B8F9}" destId="{74A0FBEB-7157-4BB8-BF04-F981F81D215B}" srcOrd="2" destOrd="0" presId="urn:microsoft.com/office/officeart/2005/8/layout/cycle2"/>
    <dgm:cxn modelId="{DB8EF1E6-0AB8-4AA5-BE5D-47B9001A81D3}" type="presParOf" srcId="{441290F7-E6AB-4615-8621-6CDB6834B8F9}" destId="{8286854B-3547-4889-8B9D-CF124DA03B64}" srcOrd="3" destOrd="0" presId="urn:microsoft.com/office/officeart/2005/8/layout/cycle2"/>
    <dgm:cxn modelId="{22E208CE-DAEA-46D5-9216-336A53AEE209}" type="presParOf" srcId="{8286854B-3547-4889-8B9D-CF124DA03B64}" destId="{E52009A4-D781-4D90-9D97-C1470893FAB1}" srcOrd="0" destOrd="0" presId="urn:microsoft.com/office/officeart/2005/8/layout/cycle2"/>
    <dgm:cxn modelId="{9F34A302-11B8-4920-93C4-29E1144EF591}" type="presParOf" srcId="{441290F7-E6AB-4615-8621-6CDB6834B8F9}" destId="{481DCECF-3508-4274-972E-63F772FC97C7}" srcOrd="4" destOrd="0" presId="urn:microsoft.com/office/officeart/2005/8/layout/cycle2"/>
    <dgm:cxn modelId="{42D8D135-4832-43FB-9045-8001CECF45E3}" type="presParOf" srcId="{441290F7-E6AB-4615-8621-6CDB6834B8F9}" destId="{15C993CC-83BD-48FC-8037-746CFB7AAE46}" srcOrd="5" destOrd="0" presId="urn:microsoft.com/office/officeart/2005/8/layout/cycle2"/>
    <dgm:cxn modelId="{FCCBC008-A95E-4AA8-A06E-1C86AD9DC3DF}" type="presParOf" srcId="{15C993CC-83BD-48FC-8037-746CFB7AAE46}" destId="{1ED75B5F-7C46-42A6-A587-3BDC87FC1799}" srcOrd="0" destOrd="0" presId="urn:microsoft.com/office/officeart/2005/8/layout/cycle2"/>
    <dgm:cxn modelId="{2A121EA5-7C5B-4F25-BEF8-07460FA2AAD0}" type="presParOf" srcId="{441290F7-E6AB-4615-8621-6CDB6834B8F9}" destId="{D21D18F8-40C0-4C78-BF0B-4278CA194F2B}" srcOrd="6" destOrd="0" presId="urn:microsoft.com/office/officeart/2005/8/layout/cycle2"/>
    <dgm:cxn modelId="{7463920B-74B8-472C-9FA2-FDF438FA233D}" type="presParOf" srcId="{441290F7-E6AB-4615-8621-6CDB6834B8F9}" destId="{51FA5860-DD46-42EA-997F-18444B5DA543}" srcOrd="7" destOrd="0" presId="urn:microsoft.com/office/officeart/2005/8/layout/cycle2"/>
    <dgm:cxn modelId="{FBF66FCA-E982-4500-9E75-1AFCD08B5A58}" type="presParOf" srcId="{51FA5860-DD46-42EA-997F-18444B5DA543}" destId="{4B51C2F8-A3E8-48CC-A338-C9ECA7396100}" srcOrd="0" destOrd="0" presId="urn:microsoft.com/office/officeart/2005/8/layout/cycle2"/>
    <dgm:cxn modelId="{8B3B6932-C1AD-4610-9657-9F41D976AB76}" type="presParOf" srcId="{441290F7-E6AB-4615-8621-6CDB6834B8F9}" destId="{FC2A5271-A80B-4F45-BE49-7B89EEB97F4C}" srcOrd="8" destOrd="0" presId="urn:microsoft.com/office/officeart/2005/8/layout/cycle2"/>
    <dgm:cxn modelId="{77DFAC77-CD0C-4586-90F3-4F1FC454EDCF}" type="presParOf" srcId="{441290F7-E6AB-4615-8621-6CDB6834B8F9}" destId="{9F3E679A-2A38-4B4B-B485-5136E611108D}" srcOrd="9" destOrd="0" presId="urn:microsoft.com/office/officeart/2005/8/layout/cycle2"/>
    <dgm:cxn modelId="{893D495C-A367-4350-BED9-C4719326B6D6}" type="presParOf" srcId="{9F3E679A-2A38-4B4B-B485-5136E611108D}" destId="{B089C67A-3200-4C81-BDD9-49127ECA09BD}" srcOrd="0" destOrd="0" presId="urn:microsoft.com/office/officeart/2005/8/layout/cycle2"/>
    <dgm:cxn modelId="{05DCBF51-EB28-4608-A2C5-A8AB1C54F9BD}" type="presParOf" srcId="{441290F7-E6AB-4615-8621-6CDB6834B8F9}" destId="{CB8E8B8E-2D47-48AD-AC48-B99373127133}" srcOrd="10" destOrd="0" presId="urn:microsoft.com/office/officeart/2005/8/layout/cycle2"/>
    <dgm:cxn modelId="{4CFF861C-B20E-4487-8E84-AF2C98752BA7}" type="presParOf" srcId="{441290F7-E6AB-4615-8621-6CDB6834B8F9}" destId="{A8855719-58FD-4D3C-A322-9D0D36B499E7}" srcOrd="11" destOrd="0" presId="urn:microsoft.com/office/officeart/2005/8/layout/cycle2"/>
    <dgm:cxn modelId="{61D15B2F-D536-41C4-BFE5-75F383C2C2CF}" type="presParOf" srcId="{A8855719-58FD-4D3C-A322-9D0D36B499E7}" destId="{EE7C6DF0-8A07-49B2-AC41-7F3CAB010CFF}" srcOrd="0" destOrd="0" presId="urn:microsoft.com/office/officeart/2005/8/layout/cycle2"/>
    <dgm:cxn modelId="{A826394A-96FA-47A9-84B2-84347D99EB0A}" type="presParOf" srcId="{441290F7-E6AB-4615-8621-6CDB6834B8F9}" destId="{C4C89F18-ADAE-4BC0-A5C8-698B10BC048C}" srcOrd="12" destOrd="0" presId="urn:microsoft.com/office/officeart/2005/8/layout/cycle2"/>
    <dgm:cxn modelId="{C2700875-E31D-46C2-A3EC-48B9535F1A90}" type="presParOf" srcId="{441290F7-E6AB-4615-8621-6CDB6834B8F9}" destId="{33D3D162-036C-4DB6-A1DC-4CECED05966C}" srcOrd="13" destOrd="0" presId="urn:microsoft.com/office/officeart/2005/8/layout/cycle2"/>
    <dgm:cxn modelId="{DE3BFAE0-A6F5-4C5D-BEAB-5EE2B729349E}" type="presParOf" srcId="{33D3D162-036C-4DB6-A1DC-4CECED05966C}" destId="{54E8DC9C-4607-4B1E-B707-FCE580D60943}" srcOrd="0" destOrd="0" presId="urn:microsoft.com/office/officeart/2005/8/layout/cycle2"/>
    <dgm:cxn modelId="{E3BD3790-5A3D-404C-8287-5519163F4CB7}" type="presParOf" srcId="{441290F7-E6AB-4615-8621-6CDB6834B8F9}" destId="{E04DC003-54D1-4AB2-AEAB-07AD7B89F4D3}" srcOrd="14" destOrd="0" presId="urn:microsoft.com/office/officeart/2005/8/layout/cycle2"/>
    <dgm:cxn modelId="{417362AE-0121-469E-9D27-2471E27F06C6}" type="presParOf" srcId="{441290F7-E6AB-4615-8621-6CDB6834B8F9}" destId="{387BE235-97FF-4DA4-B9BF-71B5D8271DA9}" srcOrd="15" destOrd="0" presId="urn:microsoft.com/office/officeart/2005/8/layout/cycle2"/>
    <dgm:cxn modelId="{074F08EE-CCA2-49FF-B8F5-D49F6E2B58F2}" type="presParOf" srcId="{387BE235-97FF-4DA4-B9BF-71B5D8271DA9}" destId="{9918DA4C-0F49-4433-A310-387F0BD2710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2FF75CD2-EA92-450E-A0E5-D20BCDE19F0E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617987-E2FF-4BB3-AB23-200727B18AF2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F704D9AC-2F7B-4692-A3B6-73C29ADC7B14}" type="parTrans" cxnId="{FEDE3ED6-EAA1-4D1A-B899-6999B665D728}">
      <dgm:prSet/>
      <dgm:spPr/>
      <dgm:t>
        <a:bodyPr/>
        <a:lstStyle/>
        <a:p>
          <a:endParaRPr lang="en-US"/>
        </a:p>
      </dgm:t>
    </dgm:pt>
    <dgm:pt modelId="{54BA170A-89D1-4DAA-A57C-DC8A2C56BCB5}" type="sibTrans" cxnId="{FEDE3ED6-EAA1-4D1A-B899-6999B665D728}">
      <dgm:prSet/>
      <dgm:spPr/>
      <dgm:t>
        <a:bodyPr/>
        <a:lstStyle/>
        <a:p>
          <a:endParaRPr lang="en-US"/>
        </a:p>
      </dgm:t>
    </dgm:pt>
    <dgm:pt modelId="{5AC45213-9EC1-4851-BFA6-B48E78E75906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4D6497FF-ED7A-4BC0-8ABF-40F99C87F2E2}" type="parTrans" cxnId="{0C014FAF-01BC-4A44-979A-D20C7B8F3CFE}">
      <dgm:prSet/>
      <dgm:spPr/>
      <dgm:t>
        <a:bodyPr/>
        <a:lstStyle/>
        <a:p>
          <a:endParaRPr lang="en-US"/>
        </a:p>
      </dgm:t>
    </dgm:pt>
    <dgm:pt modelId="{8490E358-196D-4196-A606-AF7D56605983}" type="sibTrans" cxnId="{0C014FAF-01BC-4A44-979A-D20C7B8F3CFE}">
      <dgm:prSet/>
      <dgm:spPr/>
      <dgm:t>
        <a:bodyPr/>
        <a:lstStyle/>
        <a:p>
          <a:endParaRPr lang="en-US"/>
        </a:p>
      </dgm:t>
    </dgm:pt>
    <dgm:pt modelId="{7D1353CB-02A7-4327-872C-E8EB97B34482}" type="pres">
      <dgm:prSet presAssocID="{2FF75CD2-EA92-450E-A0E5-D20BCDE19F0E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D66EDB-5728-4E74-ABF6-B564C5FB3B46}" type="pres">
      <dgm:prSet presAssocID="{2FF75CD2-EA92-450E-A0E5-D20BCDE19F0E}" presName="arrow" presStyleLbl="bgShp" presStyleIdx="0" presStyleCnt="1" custAng="14293999" custScaleX="78930" custScaleY="32312" custLinFactNeighborX="-27765" custLinFactNeighborY="12857"/>
      <dgm:spPr/>
    </dgm:pt>
    <dgm:pt modelId="{03DF0807-6344-476C-8DE6-ED0D1DB7160E}" type="pres">
      <dgm:prSet presAssocID="{2FF75CD2-EA92-450E-A0E5-D20BCDE19F0E}" presName="arrowDiagram2" presStyleCnt="0"/>
      <dgm:spPr/>
    </dgm:pt>
    <dgm:pt modelId="{AAB1D502-02E1-4FB1-8912-1512494E7052}" type="pres">
      <dgm:prSet presAssocID="{C2617987-E2FF-4BB3-AB23-200727B18AF2}" presName="bullet2a" presStyleLbl="node1" presStyleIdx="0" presStyleCnt="2"/>
      <dgm:spPr/>
    </dgm:pt>
    <dgm:pt modelId="{46584E1E-9197-4E62-AA1A-8244A8F974E1}" type="pres">
      <dgm:prSet presAssocID="{C2617987-E2FF-4BB3-AB23-200727B18AF2}" presName="textBox2a" presStyleLbl="revTx" presStyleIdx="0" presStyleCnt="2" custScaleY="44360" custLinFactNeighborX="8597" custLinFactNeighborY="742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D4E06E-AAD4-4E82-AFC3-0E974483707A}" type="pres">
      <dgm:prSet presAssocID="{5AC45213-9EC1-4851-BFA6-B48E78E75906}" presName="bullet2b" presStyleLbl="node1" presStyleIdx="1" presStyleCnt="2"/>
      <dgm:spPr/>
    </dgm:pt>
    <dgm:pt modelId="{BA0AE364-E129-4273-B37F-919E5C9C1771}" type="pres">
      <dgm:prSet presAssocID="{5AC45213-9EC1-4851-BFA6-B48E78E75906}" presName="textBox2b" presStyleLbl="revTx" presStyleIdx="1" presStyleCnt="2" custScaleY="31084" custLinFactY="31086" custLinFactNeighborX="20986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C014FAF-01BC-4A44-979A-D20C7B8F3CFE}" srcId="{2FF75CD2-EA92-450E-A0E5-D20BCDE19F0E}" destId="{5AC45213-9EC1-4851-BFA6-B48E78E75906}" srcOrd="1" destOrd="0" parTransId="{4D6497FF-ED7A-4BC0-8ABF-40F99C87F2E2}" sibTransId="{8490E358-196D-4196-A606-AF7D56605983}"/>
    <dgm:cxn modelId="{E2713C57-EC65-4E1F-9205-45BA17F80E39}" type="presOf" srcId="{2FF75CD2-EA92-450E-A0E5-D20BCDE19F0E}" destId="{7D1353CB-02A7-4327-872C-E8EB97B34482}" srcOrd="0" destOrd="0" presId="urn:microsoft.com/office/officeart/2005/8/layout/arrow2"/>
    <dgm:cxn modelId="{E80FD968-0FE5-4A43-A312-27CBB360160F}" type="presOf" srcId="{5AC45213-9EC1-4851-BFA6-B48E78E75906}" destId="{BA0AE364-E129-4273-B37F-919E5C9C1771}" srcOrd="0" destOrd="0" presId="urn:microsoft.com/office/officeart/2005/8/layout/arrow2"/>
    <dgm:cxn modelId="{A36A0A79-F0A2-4CA5-9163-47C8FDE788F5}" type="presOf" srcId="{C2617987-E2FF-4BB3-AB23-200727B18AF2}" destId="{46584E1E-9197-4E62-AA1A-8244A8F974E1}" srcOrd="0" destOrd="0" presId="urn:microsoft.com/office/officeart/2005/8/layout/arrow2"/>
    <dgm:cxn modelId="{FEDE3ED6-EAA1-4D1A-B899-6999B665D728}" srcId="{2FF75CD2-EA92-450E-A0E5-D20BCDE19F0E}" destId="{C2617987-E2FF-4BB3-AB23-200727B18AF2}" srcOrd="0" destOrd="0" parTransId="{F704D9AC-2F7B-4692-A3B6-73C29ADC7B14}" sibTransId="{54BA170A-89D1-4DAA-A57C-DC8A2C56BCB5}"/>
    <dgm:cxn modelId="{E713EF81-4895-4B4B-853C-74F871DF031D}" type="presParOf" srcId="{7D1353CB-02A7-4327-872C-E8EB97B34482}" destId="{FCD66EDB-5728-4E74-ABF6-B564C5FB3B46}" srcOrd="0" destOrd="0" presId="urn:microsoft.com/office/officeart/2005/8/layout/arrow2"/>
    <dgm:cxn modelId="{8952F8BD-B42B-40E4-812B-674F561A71F6}" type="presParOf" srcId="{7D1353CB-02A7-4327-872C-E8EB97B34482}" destId="{03DF0807-6344-476C-8DE6-ED0D1DB7160E}" srcOrd="1" destOrd="0" presId="urn:microsoft.com/office/officeart/2005/8/layout/arrow2"/>
    <dgm:cxn modelId="{E38AB64B-2AEE-47B5-B526-678988B90808}" type="presParOf" srcId="{03DF0807-6344-476C-8DE6-ED0D1DB7160E}" destId="{AAB1D502-02E1-4FB1-8912-1512494E7052}" srcOrd="0" destOrd="0" presId="urn:microsoft.com/office/officeart/2005/8/layout/arrow2"/>
    <dgm:cxn modelId="{AE1E018B-8A09-4CDE-AD88-2BB6CD1F86A1}" type="presParOf" srcId="{03DF0807-6344-476C-8DE6-ED0D1DB7160E}" destId="{46584E1E-9197-4E62-AA1A-8244A8F974E1}" srcOrd="1" destOrd="0" presId="urn:microsoft.com/office/officeart/2005/8/layout/arrow2"/>
    <dgm:cxn modelId="{F00DF1A0-ED07-4207-A712-69687BEF4AF8}" type="presParOf" srcId="{03DF0807-6344-476C-8DE6-ED0D1DB7160E}" destId="{44D4E06E-AAD4-4E82-AFC3-0E974483707A}" srcOrd="2" destOrd="0" presId="urn:microsoft.com/office/officeart/2005/8/layout/arrow2"/>
    <dgm:cxn modelId="{A75E94BD-EEA1-46C6-AD1D-EC698A4A7F8E}" type="presParOf" srcId="{03DF0807-6344-476C-8DE6-ED0D1DB7160E}" destId="{BA0AE364-E129-4273-B37F-919E5C9C1771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783C5BF3-A63E-4ED6-AAEE-80EE014E7BE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457AF7-7934-469C-A55C-6542F6FF98F4}">
      <dgm:prSet phldrT="[Text]" custT="1"/>
      <dgm:spPr/>
      <dgm:t>
        <a:bodyPr/>
        <a:lstStyle/>
        <a:p>
          <a:r>
            <a:rPr lang="en-US" sz="1000" b="1" dirty="0" smtClean="0"/>
            <a:t>1- </a:t>
          </a:r>
          <a:r>
            <a:rPr lang="en-US" sz="900" b="1" dirty="0" smtClean="0"/>
            <a:t>Formal Application</a:t>
          </a:r>
          <a:endParaRPr lang="en-US" sz="900" b="1" dirty="0"/>
        </a:p>
      </dgm:t>
    </dgm:pt>
    <dgm:pt modelId="{52BE6B3C-66BB-48FF-B8E2-0BC77B2A4827}" type="parTrans" cxnId="{CE512900-5E5C-4782-831D-B3C728F15A9D}">
      <dgm:prSet/>
      <dgm:spPr/>
      <dgm:t>
        <a:bodyPr/>
        <a:lstStyle/>
        <a:p>
          <a:endParaRPr lang="en-US"/>
        </a:p>
      </dgm:t>
    </dgm:pt>
    <dgm:pt modelId="{F4F196D1-905F-4F33-89F4-1D067959C1E9}" type="sibTrans" cxnId="{CE512900-5E5C-4782-831D-B3C728F15A9D}">
      <dgm:prSet/>
      <dgm:spPr/>
      <dgm:t>
        <a:bodyPr/>
        <a:lstStyle/>
        <a:p>
          <a:endParaRPr lang="en-US"/>
        </a:p>
      </dgm:t>
    </dgm:pt>
    <dgm:pt modelId="{D38A03D8-679B-4229-9485-3D9E091E43C1}">
      <dgm:prSet phldrT="[Text]" custT="1"/>
      <dgm:spPr/>
      <dgm:t>
        <a:bodyPr/>
        <a:lstStyle/>
        <a:p>
          <a:r>
            <a:rPr lang="en-US" sz="900" b="1" dirty="0" smtClean="0"/>
            <a:t>3- Eligibility Screening</a:t>
          </a:r>
          <a:endParaRPr lang="en-US" sz="900" b="1" dirty="0"/>
        </a:p>
      </dgm:t>
    </dgm:pt>
    <dgm:pt modelId="{773E92A7-D2BF-4D64-B276-6564EE95A1F0}" type="parTrans" cxnId="{F6741875-9BE5-48C6-BBC7-FF5E8F781622}">
      <dgm:prSet/>
      <dgm:spPr/>
      <dgm:t>
        <a:bodyPr/>
        <a:lstStyle/>
        <a:p>
          <a:endParaRPr lang="en-US"/>
        </a:p>
      </dgm:t>
    </dgm:pt>
    <dgm:pt modelId="{DE843297-2F7A-4179-AC3E-79C97BAD4FF0}" type="sibTrans" cxnId="{F6741875-9BE5-48C6-BBC7-FF5E8F781622}">
      <dgm:prSet/>
      <dgm:spPr/>
      <dgm:t>
        <a:bodyPr/>
        <a:lstStyle/>
        <a:p>
          <a:endParaRPr lang="en-US" b="1" dirty="0">
            <a:solidFill>
              <a:srgbClr val="FF0000"/>
            </a:solidFill>
          </a:endParaRPr>
        </a:p>
      </dgm:t>
    </dgm:pt>
    <dgm:pt modelId="{6BEE1547-90E9-49DE-AD40-DC25D10D922D}">
      <dgm:prSet phldrT="[Text]" custT="1"/>
      <dgm:spPr/>
      <dgm:t>
        <a:bodyPr/>
        <a:lstStyle/>
        <a:p>
          <a:r>
            <a:rPr lang="en-US" sz="900" b="1" dirty="0" smtClean="0"/>
            <a:t>4- Pre-Review Mentorship</a:t>
          </a:r>
          <a:endParaRPr lang="en-US" sz="900" b="1" dirty="0"/>
        </a:p>
      </dgm:t>
    </dgm:pt>
    <dgm:pt modelId="{7E690508-F97F-4BB0-A352-3396F01579E5}" type="parTrans" cxnId="{A4D7DC04-5C15-4F7D-A96D-125CF6456561}">
      <dgm:prSet/>
      <dgm:spPr/>
      <dgm:t>
        <a:bodyPr/>
        <a:lstStyle/>
        <a:p>
          <a:endParaRPr lang="en-US"/>
        </a:p>
      </dgm:t>
    </dgm:pt>
    <dgm:pt modelId="{D1C09DD5-F21D-4768-B3F0-6261F2920479}" type="sibTrans" cxnId="{A4D7DC04-5C15-4F7D-A96D-125CF6456561}">
      <dgm:prSet/>
      <dgm:spPr/>
      <dgm:t>
        <a:bodyPr/>
        <a:lstStyle/>
        <a:p>
          <a:endParaRPr lang="en-US"/>
        </a:p>
      </dgm:t>
    </dgm:pt>
    <dgm:pt modelId="{0F9212F0-FDB6-450F-AA57-30375D50A0E6}">
      <dgm:prSet phldrT="[Text]" custT="1"/>
      <dgm:spPr/>
      <dgm:t>
        <a:bodyPr/>
        <a:lstStyle/>
        <a:p>
          <a:r>
            <a:rPr lang="en-US" sz="1050" b="1" dirty="0" smtClean="0"/>
            <a:t>5-</a:t>
          </a:r>
          <a:r>
            <a:rPr lang="en-US" sz="900" b="1" dirty="0" smtClean="0"/>
            <a:t>Self Assessment Process</a:t>
          </a:r>
          <a:endParaRPr lang="en-US" sz="1200" b="1" dirty="0"/>
        </a:p>
      </dgm:t>
    </dgm:pt>
    <dgm:pt modelId="{7DE5112D-3647-47E6-976D-B20D281BE527}" type="parTrans" cxnId="{D04DC6DE-0672-498F-BDA4-C3B70C91F3BD}">
      <dgm:prSet/>
      <dgm:spPr/>
      <dgm:t>
        <a:bodyPr/>
        <a:lstStyle/>
        <a:p>
          <a:endParaRPr lang="en-US"/>
        </a:p>
      </dgm:t>
    </dgm:pt>
    <dgm:pt modelId="{13DAABFF-A019-43D7-AA12-A4340A1BB516}" type="sibTrans" cxnId="{D04DC6DE-0672-498F-BDA4-C3B70C91F3BD}">
      <dgm:prSet/>
      <dgm:spPr/>
      <dgm:t>
        <a:bodyPr/>
        <a:lstStyle/>
        <a:p>
          <a:endParaRPr lang="en-US"/>
        </a:p>
      </dgm:t>
    </dgm:pt>
    <dgm:pt modelId="{43834E0D-40DF-4285-AD38-9D6151F5D9BA}">
      <dgm:prSet phldrT="[Text]" custT="1"/>
      <dgm:spPr/>
      <dgm:t>
        <a:bodyPr/>
        <a:lstStyle/>
        <a:p>
          <a:r>
            <a:rPr lang="en-US" sz="1050" b="1" dirty="0" smtClean="0"/>
            <a:t>6-Peer Review Process</a:t>
          </a:r>
          <a:endParaRPr lang="en-US" sz="1050" b="1" dirty="0"/>
        </a:p>
      </dgm:t>
    </dgm:pt>
    <dgm:pt modelId="{6CBD08CD-A3C2-411D-A47C-19B83E3AED19}" type="parTrans" cxnId="{9D5D9E85-DC67-4214-9670-03B4C5705960}">
      <dgm:prSet/>
      <dgm:spPr/>
      <dgm:t>
        <a:bodyPr/>
        <a:lstStyle/>
        <a:p>
          <a:endParaRPr lang="en-US"/>
        </a:p>
      </dgm:t>
    </dgm:pt>
    <dgm:pt modelId="{286C0EAC-54E1-4698-AA35-82E81CB72087}" type="sibTrans" cxnId="{9D5D9E85-DC67-4214-9670-03B4C5705960}">
      <dgm:prSet/>
      <dgm:spPr/>
      <dgm:t>
        <a:bodyPr/>
        <a:lstStyle/>
        <a:p>
          <a:endParaRPr lang="en-US"/>
        </a:p>
      </dgm:t>
    </dgm:pt>
    <dgm:pt modelId="{31A3447A-D9FD-4EA4-8AA3-C349D8C9B7AB}">
      <dgm:prSet phldrT="[Text]" custT="1"/>
      <dgm:spPr/>
      <dgm:t>
        <a:bodyPr/>
        <a:lstStyle/>
        <a:p>
          <a:r>
            <a:rPr lang="en-US" sz="900" b="1" dirty="0" smtClean="0"/>
            <a:t>7-Accreditation Decision </a:t>
          </a:r>
          <a:endParaRPr lang="en-US" sz="1200" b="1" dirty="0"/>
        </a:p>
      </dgm:t>
    </dgm:pt>
    <dgm:pt modelId="{94E33BD3-9AE3-4D32-8BCD-7623DC23D53A}" type="parTrans" cxnId="{C5DE6551-1894-4065-B8B8-4E7B730B6017}">
      <dgm:prSet/>
      <dgm:spPr/>
      <dgm:t>
        <a:bodyPr/>
        <a:lstStyle/>
        <a:p>
          <a:endParaRPr lang="en-US"/>
        </a:p>
      </dgm:t>
    </dgm:pt>
    <dgm:pt modelId="{3AEF000C-1AD3-4813-80D3-9EE96BE01F1C}" type="sibTrans" cxnId="{C5DE6551-1894-4065-B8B8-4E7B730B6017}">
      <dgm:prSet/>
      <dgm:spPr/>
      <dgm:t>
        <a:bodyPr/>
        <a:lstStyle/>
        <a:p>
          <a:endParaRPr lang="en-US"/>
        </a:p>
      </dgm:t>
    </dgm:pt>
    <dgm:pt modelId="{94A75FA9-74EE-45D2-AF3D-D8BFBBB57556}">
      <dgm:prSet phldrT="[Text]" custT="1"/>
      <dgm:spPr/>
      <dgm:t>
        <a:bodyPr/>
        <a:lstStyle/>
        <a:p>
          <a:r>
            <a:rPr lang="en-US" sz="900" b="1" dirty="0" smtClean="0"/>
            <a:t>2- Pre-Eligibility Mentorship</a:t>
          </a:r>
          <a:endParaRPr lang="en-US" sz="900" b="1" dirty="0"/>
        </a:p>
      </dgm:t>
    </dgm:pt>
    <dgm:pt modelId="{CFE04F2F-63A2-49FD-B08D-AF986F26F1EB}" type="parTrans" cxnId="{3951535A-46D2-49CB-BBF9-710BF4475311}">
      <dgm:prSet/>
      <dgm:spPr/>
      <dgm:t>
        <a:bodyPr/>
        <a:lstStyle/>
        <a:p>
          <a:endParaRPr lang="en-US"/>
        </a:p>
      </dgm:t>
    </dgm:pt>
    <dgm:pt modelId="{34D9B02B-AE1C-4BCD-AB8E-E685FF8117F2}" type="sibTrans" cxnId="{3951535A-46D2-49CB-BBF9-710BF4475311}">
      <dgm:prSet/>
      <dgm:spPr/>
      <dgm:t>
        <a:bodyPr/>
        <a:lstStyle/>
        <a:p>
          <a:endParaRPr lang="en-US"/>
        </a:p>
      </dgm:t>
    </dgm:pt>
    <dgm:pt modelId="{E2DB0D3A-99FD-4FA3-B095-6B7CC494BB6D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600" b="1" dirty="0" smtClean="0"/>
            <a:t>8-Continuous Review (Re-accreditation/ Revisit</a:t>
          </a:r>
          <a:endParaRPr lang="en-US" sz="1600" b="1" dirty="0"/>
        </a:p>
      </dgm:t>
    </dgm:pt>
    <dgm:pt modelId="{732AB5B4-B325-4940-9E99-0391082C0DB4}" type="parTrans" cxnId="{7FFA69BD-9163-4F15-ADB2-545962BE44E1}">
      <dgm:prSet/>
      <dgm:spPr/>
      <dgm:t>
        <a:bodyPr/>
        <a:lstStyle/>
        <a:p>
          <a:endParaRPr lang="en-US"/>
        </a:p>
      </dgm:t>
    </dgm:pt>
    <dgm:pt modelId="{B05F69D6-951E-4DCC-A3D7-131A26D7E070}" type="sibTrans" cxnId="{7FFA69BD-9163-4F15-ADB2-545962BE44E1}">
      <dgm:prSet/>
      <dgm:spPr/>
      <dgm:t>
        <a:bodyPr/>
        <a:lstStyle/>
        <a:p>
          <a:endParaRPr lang="en-US"/>
        </a:p>
      </dgm:t>
    </dgm:pt>
    <dgm:pt modelId="{441290F7-E6AB-4615-8621-6CDB6834B8F9}" type="pres">
      <dgm:prSet presAssocID="{783C5BF3-A63E-4ED6-AAEE-80EE014E7BE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F82373-45F3-4482-993A-26EBDCE52F34}" type="pres">
      <dgm:prSet presAssocID="{E9457AF7-7934-469C-A55C-6542F6FF98F4}" presName="node" presStyleLbl="node1" presStyleIdx="0" presStyleCnt="8" custScaleX="60379" custScaleY="567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8C1293-8C14-4B32-B909-24E07759136D}" type="pres">
      <dgm:prSet presAssocID="{F4F196D1-905F-4F33-89F4-1D067959C1E9}" presName="sibTrans" presStyleLbl="sibTrans2D1" presStyleIdx="0" presStyleCnt="8"/>
      <dgm:spPr/>
      <dgm:t>
        <a:bodyPr/>
        <a:lstStyle/>
        <a:p>
          <a:endParaRPr lang="en-US"/>
        </a:p>
      </dgm:t>
    </dgm:pt>
    <dgm:pt modelId="{F59B996E-7548-45DB-8B81-D95A486A5616}" type="pres">
      <dgm:prSet presAssocID="{F4F196D1-905F-4F33-89F4-1D067959C1E9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74A0FBEB-7157-4BB8-BF04-F981F81D215B}" type="pres">
      <dgm:prSet presAssocID="{94A75FA9-74EE-45D2-AF3D-D8BFBBB57556}" presName="node" presStyleLbl="node1" presStyleIdx="1" presStyleCnt="8" custScaleX="66736" custScaleY="713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86854B-3547-4889-8B9D-CF124DA03B64}" type="pres">
      <dgm:prSet presAssocID="{34D9B02B-AE1C-4BCD-AB8E-E685FF8117F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52009A4-D781-4D90-9D97-C1470893FAB1}" type="pres">
      <dgm:prSet presAssocID="{34D9B02B-AE1C-4BCD-AB8E-E685FF8117F2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481DCECF-3508-4274-972E-63F772FC97C7}" type="pres">
      <dgm:prSet presAssocID="{D38A03D8-679B-4229-9485-3D9E091E43C1}" presName="node" presStyleLbl="node1" presStyleIdx="2" presStyleCnt="8" custScaleX="75651" custScaleY="704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C993CC-83BD-48FC-8037-746CFB7AAE46}" type="pres">
      <dgm:prSet presAssocID="{DE843297-2F7A-4179-AC3E-79C97BAD4FF0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ED75B5F-7C46-42A6-A587-3BDC87FC1799}" type="pres">
      <dgm:prSet presAssocID="{DE843297-2F7A-4179-AC3E-79C97BAD4FF0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D21D18F8-40C0-4C78-BF0B-4278CA194F2B}" type="pres">
      <dgm:prSet presAssocID="{6BEE1547-90E9-49DE-AD40-DC25D10D922D}" presName="node" presStyleLbl="node1" presStyleIdx="3" presStyleCnt="8" custScaleX="64420" custScaleY="65004" custRadScaleRad="97987" custRadScaleInc="-8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A5860-DD46-42EA-997F-18444B5DA543}" type="pres">
      <dgm:prSet presAssocID="{D1C09DD5-F21D-4768-B3F0-6261F2920479}" presName="sibTrans" presStyleLbl="sibTrans2D1" presStyleIdx="3" presStyleCnt="8"/>
      <dgm:spPr/>
      <dgm:t>
        <a:bodyPr/>
        <a:lstStyle/>
        <a:p>
          <a:endParaRPr lang="en-US"/>
        </a:p>
      </dgm:t>
    </dgm:pt>
    <dgm:pt modelId="{4B51C2F8-A3E8-48CC-A338-C9ECA7396100}" type="pres">
      <dgm:prSet presAssocID="{D1C09DD5-F21D-4768-B3F0-6261F2920479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FC2A5271-A80B-4F45-BE49-7B89EEB97F4C}" type="pres">
      <dgm:prSet presAssocID="{0F9212F0-FDB6-450F-AA57-30375D50A0E6}" presName="node" presStyleLbl="node1" presStyleIdx="4" presStyleCnt="8" custScaleX="61458" custScaleY="576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3E679A-2A38-4B4B-B485-5136E611108D}" type="pres">
      <dgm:prSet presAssocID="{13DAABFF-A019-43D7-AA12-A4340A1BB516}" presName="sibTrans" presStyleLbl="sibTrans2D1" presStyleIdx="4" presStyleCnt="8"/>
      <dgm:spPr/>
      <dgm:t>
        <a:bodyPr/>
        <a:lstStyle/>
        <a:p>
          <a:endParaRPr lang="en-US"/>
        </a:p>
      </dgm:t>
    </dgm:pt>
    <dgm:pt modelId="{B089C67A-3200-4C81-BDD9-49127ECA09BD}" type="pres">
      <dgm:prSet presAssocID="{13DAABFF-A019-43D7-AA12-A4340A1BB516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CB8E8B8E-2D47-48AD-AC48-B99373127133}" type="pres">
      <dgm:prSet presAssocID="{43834E0D-40DF-4285-AD38-9D6151F5D9BA}" presName="node" presStyleLbl="node1" presStyleIdx="5" presStyleCnt="8" custScaleX="78453" custScaleY="74405" custRadScaleRad="101483" custRadScaleInc="-57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855719-58FD-4D3C-A322-9D0D36B499E7}" type="pres">
      <dgm:prSet presAssocID="{286C0EAC-54E1-4698-AA35-82E81CB72087}" presName="sibTrans" presStyleLbl="sibTrans2D1" presStyleIdx="5" presStyleCnt="8"/>
      <dgm:spPr/>
      <dgm:t>
        <a:bodyPr/>
        <a:lstStyle/>
        <a:p>
          <a:endParaRPr lang="en-US"/>
        </a:p>
      </dgm:t>
    </dgm:pt>
    <dgm:pt modelId="{EE7C6DF0-8A07-49B2-AC41-7F3CAB010CFF}" type="pres">
      <dgm:prSet presAssocID="{286C0EAC-54E1-4698-AA35-82E81CB72087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C4C89F18-ADAE-4BC0-A5C8-698B10BC048C}" type="pres">
      <dgm:prSet presAssocID="{31A3447A-D9FD-4EA4-8AA3-C349D8C9B7AB}" presName="node" presStyleLbl="node1" presStyleIdx="6" presStyleCnt="8" custScaleX="63296" custScaleY="63269" custRadScaleRad="101290" custRadScaleInc="9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D3D162-036C-4DB6-A1DC-4CECED05966C}" type="pres">
      <dgm:prSet presAssocID="{3AEF000C-1AD3-4813-80D3-9EE96BE01F1C}" presName="sibTrans" presStyleLbl="sibTrans2D1" presStyleIdx="6" presStyleCnt="8"/>
      <dgm:spPr/>
      <dgm:t>
        <a:bodyPr/>
        <a:lstStyle/>
        <a:p>
          <a:endParaRPr lang="en-US"/>
        </a:p>
      </dgm:t>
    </dgm:pt>
    <dgm:pt modelId="{54E8DC9C-4607-4B1E-B707-FCE580D60943}" type="pres">
      <dgm:prSet presAssocID="{3AEF000C-1AD3-4813-80D3-9EE96BE01F1C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E04DC003-54D1-4AB2-AEAB-07AD7B89F4D3}" type="pres">
      <dgm:prSet presAssocID="{E2DB0D3A-99FD-4FA3-B095-6B7CC494BB6D}" presName="node" presStyleLbl="node1" presStyleIdx="7" presStyleCnt="8" custScaleX="248339" custScaleY="240088" custRadScaleRad="99085" custRadScaleInc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7BE235-97FF-4DA4-B9BF-71B5D8271DA9}" type="pres">
      <dgm:prSet presAssocID="{B05F69D6-951E-4DCC-A3D7-131A26D7E070}" presName="sibTrans" presStyleLbl="sibTrans2D1" presStyleIdx="7" presStyleCnt="8"/>
      <dgm:spPr/>
      <dgm:t>
        <a:bodyPr/>
        <a:lstStyle/>
        <a:p>
          <a:endParaRPr lang="en-US"/>
        </a:p>
      </dgm:t>
    </dgm:pt>
    <dgm:pt modelId="{9918DA4C-0F49-4433-A310-387F0BD27105}" type="pres">
      <dgm:prSet presAssocID="{B05F69D6-951E-4DCC-A3D7-131A26D7E070}" presName="connectorText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150AC8A4-A568-4104-B933-A6490561F003}" type="presOf" srcId="{0F9212F0-FDB6-450F-AA57-30375D50A0E6}" destId="{FC2A5271-A80B-4F45-BE49-7B89EEB97F4C}" srcOrd="0" destOrd="0" presId="urn:microsoft.com/office/officeart/2005/8/layout/cycle2"/>
    <dgm:cxn modelId="{ED36B0FC-BD2D-4EA3-989C-73FD6398CC3A}" type="presOf" srcId="{94A75FA9-74EE-45D2-AF3D-D8BFBBB57556}" destId="{74A0FBEB-7157-4BB8-BF04-F981F81D215B}" srcOrd="0" destOrd="0" presId="urn:microsoft.com/office/officeart/2005/8/layout/cycle2"/>
    <dgm:cxn modelId="{F6741875-9BE5-48C6-BBC7-FF5E8F781622}" srcId="{783C5BF3-A63E-4ED6-AAEE-80EE014E7BE4}" destId="{D38A03D8-679B-4229-9485-3D9E091E43C1}" srcOrd="2" destOrd="0" parTransId="{773E92A7-D2BF-4D64-B276-6564EE95A1F0}" sibTransId="{DE843297-2F7A-4179-AC3E-79C97BAD4FF0}"/>
    <dgm:cxn modelId="{04753DCF-C57B-4491-9206-CDCECA3E6B17}" type="presOf" srcId="{D38A03D8-679B-4229-9485-3D9E091E43C1}" destId="{481DCECF-3508-4274-972E-63F772FC97C7}" srcOrd="0" destOrd="0" presId="urn:microsoft.com/office/officeart/2005/8/layout/cycle2"/>
    <dgm:cxn modelId="{5E619546-EF09-48C4-8C12-21A16A61F6BA}" type="presOf" srcId="{13DAABFF-A019-43D7-AA12-A4340A1BB516}" destId="{9F3E679A-2A38-4B4B-B485-5136E611108D}" srcOrd="0" destOrd="0" presId="urn:microsoft.com/office/officeart/2005/8/layout/cycle2"/>
    <dgm:cxn modelId="{3BE6B411-4E9E-4B9B-964A-39E27328CDC8}" type="presOf" srcId="{F4F196D1-905F-4F33-89F4-1D067959C1E9}" destId="{F59B996E-7548-45DB-8B81-D95A486A5616}" srcOrd="1" destOrd="0" presId="urn:microsoft.com/office/officeart/2005/8/layout/cycle2"/>
    <dgm:cxn modelId="{BB314DC1-F17F-4555-8FAC-4B41B2AFFBA1}" type="presOf" srcId="{F4F196D1-905F-4F33-89F4-1D067959C1E9}" destId="{6D8C1293-8C14-4B32-B909-24E07759136D}" srcOrd="0" destOrd="0" presId="urn:microsoft.com/office/officeart/2005/8/layout/cycle2"/>
    <dgm:cxn modelId="{D04DC6DE-0672-498F-BDA4-C3B70C91F3BD}" srcId="{783C5BF3-A63E-4ED6-AAEE-80EE014E7BE4}" destId="{0F9212F0-FDB6-450F-AA57-30375D50A0E6}" srcOrd="4" destOrd="0" parTransId="{7DE5112D-3647-47E6-976D-B20D281BE527}" sibTransId="{13DAABFF-A019-43D7-AA12-A4340A1BB516}"/>
    <dgm:cxn modelId="{3ECE8DF7-0F31-49D6-A46C-8CACA5F6B665}" type="presOf" srcId="{286C0EAC-54E1-4698-AA35-82E81CB72087}" destId="{EE7C6DF0-8A07-49B2-AC41-7F3CAB010CFF}" srcOrd="1" destOrd="0" presId="urn:microsoft.com/office/officeart/2005/8/layout/cycle2"/>
    <dgm:cxn modelId="{D646F3EA-CCA5-440D-ACB7-6E7AD6F8AF0D}" type="presOf" srcId="{E9457AF7-7934-469C-A55C-6542F6FF98F4}" destId="{BCF82373-45F3-4482-993A-26EBDCE52F34}" srcOrd="0" destOrd="0" presId="urn:microsoft.com/office/officeart/2005/8/layout/cycle2"/>
    <dgm:cxn modelId="{EC406072-6CA8-43F3-9312-210D94780C1C}" type="presOf" srcId="{3AEF000C-1AD3-4813-80D3-9EE96BE01F1C}" destId="{33D3D162-036C-4DB6-A1DC-4CECED05966C}" srcOrd="0" destOrd="0" presId="urn:microsoft.com/office/officeart/2005/8/layout/cycle2"/>
    <dgm:cxn modelId="{E2D84D40-32EA-485D-B076-8FECD87F52FB}" type="presOf" srcId="{DE843297-2F7A-4179-AC3E-79C97BAD4FF0}" destId="{1ED75B5F-7C46-42A6-A587-3BDC87FC1799}" srcOrd="1" destOrd="0" presId="urn:microsoft.com/office/officeart/2005/8/layout/cycle2"/>
    <dgm:cxn modelId="{A4D7DC04-5C15-4F7D-A96D-125CF6456561}" srcId="{783C5BF3-A63E-4ED6-AAEE-80EE014E7BE4}" destId="{6BEE1547-90E9-49DE-AD40-DC25D10D922D}" srcOrd="3" destOrd="0" parTransId="{7E690508-F97F-4BB0-A352-3396F01579E5}" sibTransId="{D1C09DD5-F21D-4768-B3F0-6261F2920479}"/>
    <dgm:cxn modelId="{7F7CE07E-26BE-4E72-BE15-F9E59E99E99C}" type="presOf" srcId="{13DAABFF-A019-43D7-AA12-A4340A1BB516}" destId="{B089C67A-3200-4C81-BDD9-49127ECA09BD}" srcOrd="1" destOrd="0" presId="urn:microsoft.com/office/officeart/2005/8/layout/cycle2"/>
    <dgm:cxn modelId="{D6A6DD36-8174-4884-90BE-B0CA9FC94410}" type="presOf" srcId="{E2DB0D3A-99FD-4FA3-B095-6B7CC494BB6D}" destId="{E04DC003-54D1-4AB2-AEAB-07AD7B89F4D3}" srcOrd="0" destOrd="0" presId="urn:microsoft.com/office/officeart/2005/8/layout/cycle2"/>
    <dgm:cxn modelId="{5F6379A9-4E2F-4561-82B1-7CDF83D5F9F2}" type="presOf" srcId="{B05F69D6-951E-4DCC-A3D7-131A26D7E070}" destId="{9918DA4C-0F49-4433-A310-387F0BD27105}" srcOrd="1" destOrd="0" presId="urn:microsoft.com/office/officeart/2005/8/layout/cycle2"/>
    <dgm:cxn modelId="{3951535A-46D2-49CB-BBF9-710BF4475311}" srcId="{783C5BF3-A63E-4ED6-AAEE-80EE014E7BE4}" destId="{94A75FA9-74EE-45D2-AF3D-D8BFBBB57556}" srcOrd="1" destOrd="0" parTransId="{CFE04F2F-63A2-49FD-B08D-AF986F26F1EB}" sibTransId="{34D9B02B-AE1C-4BCD-AB8E-E685FF8117F2}"/>
    <dgm:cxn modelId="{CE512900-5E5C-4782-831D-B3C728F15A9D}" srcId="{783C5BF3-A63E-4ED6-AAEE-80EE014E7BE4}" destId="{E9457AF7-7934-469C-A55C-6542F6FF98F4}" srcOrd="0" destOrd="0" parTransId="{52BE6B3C-66BB-48FF-B8E2-0BC77B2A4827}" sibTransId="{F4F196D1-905F-4F33-89F4-1D067959C1E9}"/>
    <dgm:cxn modelId="{7FFA69BD-9163-4F15-ADB2-545962BE44E1}" srcId="{783C5BF3-A63E-4ED6-AAEE-80EE014E7BE4}" destId="{E2DB0D3A-99FD-4FA3-B095-6B7CC494BB6D}" srcOrd="7" destOrd="0" parTransId="{732AB5B4-B325-4940-9E99-0391082C0DB4}" sibTransId="{B05F69D6-951E-4DCC-A3D7-131A26D7E070}"/>
    <dgm:cxn modelId="{23CD5277-F411-4727-B063-D09D7355F66D}" type="presOf" srcId="{6BEE1547-90E9-49DE-AD40-DC25D10D922D}" destId="{D21D18F8-40C0-4C78-BF0B-4278CA194F2B}" srcOrd="0" destOrd="0" presId="urn:microsoft.com/office/officeart/2005/8/layout/cycle2"/>
    <dgm:cxn modelId="{9B975BB0-C719-409E-AE91-F56738E6DBC1}" type="presOf" srcId="{286C0EAC-54E1-4698-AA35-82E81CB72087}" destId="{A8855719-58FD-4D3C-A322-9D0D36B499E7}" srcOrd="0" destOrd="0" presId="urn:microsoft.com/office/officeart/2005/8/layout/cycle2"/>
    <dgm:cxn modelId="{C5DE6551-1894-4065-B8B8-4E7B730B6017}" srcId="{783C5BF3-A63E-4ED6-AAEE-80EE014E7BE4}" destId="{31A3447A-D9FD-4EA4-8AA3-C349D8C9B7AB}" srcOrd="6" destOrd="0" parTransId="{94E33BD3-9AE3-4D32-8BCD-7623DC23D53A}" sibTransId="{3AEF000C-1AD3-4813-80D3-9EE96BE01F1C}"/>
    <dgm:cxn modelId="{79081346-2647-4876-8031-FDBA6DD627E1}" type="presOf" srcId="{3AEF000C-1AD3-4813-80D3-9EE96BE01F1C}" destId="{54E8DC9C-4607-4B1E-B707-FCE580D60943}" srcOrd="1" destOrd="0" presId="urn:microsoft.com/office/officeart/2005/8/layout/cycle2"/>
    <dgm:cxn modelId="{33FEF4B4-0305-449B-ACB3-27F68924B77F}" type="presOf" srcId="{783C5BF3-A63E-4ED6-AAEE-80EE014E7BE4}" destId="{441290F7-E6AB-4615-8621-6CDB6834B8F9}" srcOrd="0" destOrd="0" presId="urn:microsoft.com/office/officeart/2005/8/layout/cycle2"/>
    <dgm:cxn modelId="{BCC65297-5827-4396-8FE0-4C9614C14919}" type="presOf" srcId="{D1C09DD5-F21D-4768-B3F0-6261F2920479}" destId="{4B51C2F8-A3E8-48CC-A338-C9ECA7396100}" srcOrd="1" destOrd="0" presId="urn:microsoft.com/office/officeart/2005/8/layout/cycle2"/>
    <dgm:cxn modelId="{9D5D9E85-DC67-4214-9670-03B4C5705960}" srcId="{783C5BF3-A63E-4ED6-AAEE-80EE014E7BE4}" destId="{43834E0D-40DF-4285-AD38-9D6151F5D9BA}" srcOrd="5" destOrd="0" parTransId="{6CBD08CD-A3C2-411D-A47C-19B83E3AED19}" sibTransId="{286C0EAC-54E1-4698-AA35-82E81CB72087}"/>
    <dgm:cxn modelId="{85FA26FC-E0D4-45A6-B43B-4268570FA10B}" type="presOf" srcId="{B05F69D6-951E-4DCC-A3D7-131A26D7E070}" destId="{387BE235-97FF-4DA4-B9BF-71B5D8271DA9}" srcOrd="0" destOrd="0" presId="urn:microsoft.com/office/officeart/2005/8/layout/cycle2"/>
    <dgm:cxn modelId="{F920750E-8107-458B-8E74-4A3C58D2DF64}" type="presOf" srcId="{D1C09DD5-F21D-4768-B3F0-6261F2920479}" destId="{51FA5860-DD46-42EA-997F-18444B5DA543}" srcOrd="0" destOrd="0" presId="urn:microsoft.com/office/officeart/2005/8/layout/cycle2"/>
    <dgm:cxn modelId="{58FC6434-0B10-48B3-9A4E-38BD9C41F868}" type="presOf" srcId="{31A3447A-D9FD-4EA4-8AA3-C349D8C9B7AB}" destId="{C4C89F18-ADAE-4BC0-A5C8-698B10BC048C}" srcOrd="0" destOrd="0" presId="urn:microsoft.com/office/officeart/2005/8/layout/cycle2"/>
    <dgm:cxn modelId="{16E47D6F-5814-45F0-A6E4-2BCD439A008B}" type="presOf" srcId="{43834E0D-40DF-4285-AD38-9D6151F5D9BA}" destId="{CB8E8B8E-2D47-48AD-AC48-B99373127133}" srcOrd="0" destOrd="0" presId="urn:microsoft.com/office/officeart/2005/8/layout/cycle2"/>
    <dgm:cxn modelId="{20C758D9-36B9-474E-8A0F-F54B447A24AD}" type="presOf" srcId="{34D9B02B-AE1C-4BCD-AB8E-E685FF8117F2}" destId="{E52009A4-D781-4D90-9D97-C1470893FAB1}" srcOrd="1" destOrd="0" presId="urn:microsoft.com/office/officeart/2005/8/layout/cycle2"/>
    <dgm:cxn modelId="{FAEA0611-82FB-4705-A769-B0001246181A}" type="presOf" srcId="{34D9B02B-AE1C-4BCD-AB8E-E685FF8117F2}" destId="{8286854B-3547-4889-8B9D-CF124DA03B64}" srcOrd="0" destOrd="0" presId="urn:microsoft.com/office/officeart/2005/8/layout/cycle2"/>
    <dgm:cxn modelId="{7A8EE14B-8D76-4B09-ACAD-4233FC9DE4BE}" type="presOf" srcId="{DE843297-2F7A-4179-AC3E-79C97BAD4FF0}" destId="{15C993CC-83BD-48FC-8037-746CFB7AAE46}" srcOrd="0" destOrd="0" presId="urn:microsoft.com/office/officeart/2005/8/layout/cycle2"/>
    <dgm:cxn modelId="{B967A01E-B018-4EE9-BC69-E5653948C88A}" type="presParOf" srcId="{441290F7-E6AB-4615-8621-6CDB6834B8F9}" destId="{BCF82373-45F3-4482-993A-26EBDCE52F34}" srcOrd="0" destOrd="0" presId="urn:microsoft.com/office/officeart/2005/8/layout/cycle2"/>
    <dgm:cxn modelId="{AD00E783-69A3-42C2-A639-EF5D9BD5C400}" type="presParOf" srcId="{441290F7-E6AB-4615-8621-6CDB6834B8F9}" destId="{6D8C1293-8C14-4B32-B909-24E07759136D}" srcOrd="1" destOrd="0" presId="urn:microsoft.com/office/officeart/2005/8/layout/cycle2"/>
    <dgm:cxn modelId="{A80A5DA2-8CB8-4C26-8BFD-1B4DEDFB9F63}" type="presParOf" srcId="{6D8C1293-8C14-4B32-B909-24E07759136D}" destId="{F59B996E-7548-45DB-8B81-D95A486A5616}" srcOrd="0" destOrd="0" presId="urn:microsoft.com/office/officeart/2005/8/layout/cycle2"/>
    <dgm:cxn modelId="{B4B4DEF5-6170-43EF-B6AE-67A1177C8479}" type="presParOf" srcId="{441290F7-E6AB-4615-8621-6CDB6834B8F9}" destId="{74A0FBEB-7157-4BB8-BF04-F981F81D215B}" srcOrd="2" destOrd="0" presId="urn:microsoft.com/office/officeart/2005/8/layout/cycle2"/>
    <dgm:cxn modelId="{515617F2-69E9-44A1-865C-A5474FA308D8}" type="presParOf" srcId="{441290F7-E6AB-4615-8621-6CDB6834B8F9}" destId="{8286854B-3547-4889-8B9D-CF124DA03B64}" srcOrd="3" destOrd="0" presId="urn:microsoft.com/office/officeart/2005/8/layout/cycle2"/>
    <dgm:cxn modelId="{D4008D35-6257-4D06-A4A1-28034B38E48E}" type="presParOf" srcId="{8286854B-3547-4889-8B9D-CF124DA03B64}" destId="{E52009A4-D781-4D90-9D97-C1470893FAB1}" srcOrd="0" destOrd="0" presId="urn:microsoft.com/office/officeart/2005/8/layout/cycle2"/>
    <dgm:cxn modelId="{EE9FEF8F-56CC-4683-B568-15231A8FC7AC}" type="presParOf" srcId="{441290F7-E6AB-4615-8621-6CDB6834B8F9}" destId="{481DCECF-3508-4274-972E-63F772FC97C7}" srcOrd="4" destOrd="0" presId="urn:microsoft.com/office/officeart/2005/8/layout/cycle2"/>
    <dgm:cxn modelId="{63FBADA1-7CD7-459C-82C3-2D5759EA13BF}" type="presParOf" srcId="{441290F7-E6AB-4615-8621-6CDB6834B8F9}" destId="{15C993CC-83BD-48FC-8037-746CFB7AAE46}" srcOrd="5" destOrd="0" presId="urn:microsoft.com/office/officeart/2005/8/layout/cycle2"/>
    <dgm:cxn modelId="{C6880C52-9602-42F7-916A-6AE3C1712095}" type="presParOf" srcId="{15C993CC-83BD-48FC-8037-746CFB7AAE46}" destId="{1ED75B5F-7C46-42A6-A587-3BDC87FC1799}" srcOrd="0" destOrd="0" presId="urn:microsoft.com/office/officeart/2005/8/layout/cycle2"/>
    <dgm:cxn modelId="{1C822E1F-94F1-4C31-B5B0-4C55022E709C}" type="presParOf" srcId="{441290F7-E6AB-4615-8621-6CDB6834B8F9}" destId="{D21D18F8-40C0-4C78-BF0B-4278CA194F2B}" srcOrd="6" destOrd="0" presId="urn:microsoft.com/office/officeart/2005/8/layout/cycle2"/>
    <dgm:cxn modelId="{7C1D3E55-5FCB-4BC3-AB84-0863117EFA09}" type="presParOf" srcId="{441290F7-E6AB-4615-8621-6CDB6834B8F9}" destId="{51FA5860-DD46-42EA-997F-18444B5DA543}" srcOrd="7" destOrd="0" presId="urn:microsoft.com/office/officeart/2005/8/layout/cycle2"/>
    <dgm:cxn modelId="{1B387D19-03CE-40AE-B7CB-C3A8D750418F}" type="presParOf" srcId="{51FA5860-DD46-42EA-997F-18444B5DA543}" destId="{4B51C2F8-A3E8-48CC-A338-C9ECA7396100}" srcOrd="0" destOrd="0" presId="urn:microsoft.com/office/officeart/2005/8/layout/cycle2"/>
    <dgm:cxn modelId="{7DDC7F0E-58BE-4239-8DBB-D0170AAB3952}" type="presParOf" srcId="{441290F7-E6AB-4615-8621-6CDB6834B8F9}" destId="{FC2A5271-A80B-4F45-BE49-7B89EEB97F4C}" srcOrd="8" destOrd="0" presId="urn:microsoft.com/office/officeart/2005/8/layout/cycle2"/>
    <dgm:cxn modelId="{E9F6393A-6B68-49B6-B91A-550DA6A0EC51}" type="presParOf" srcId="{441290F7-E6AB-4615-8621-6CDB6834B8F9}" destId="{9F3E679A-2A38-4B4B-B485-5136E611108D}" srcOrd="9" destOrd="0" presId="urn:microsoft.com/office/officeart/2005/8/layout/cycle2"/>
    <dgm:cxn modelId="{53A79952-80A1-4D2C-9009-8B08F74A6429}" type="presParOf" srcId="{9F3E679A-2A38-4B4B-B485-5136E611108D}" destId="{B089C67A-3200-4C81-BDD9-49127ECA09BD}" srcOrd="0" destOrd="0" presId="urn:microsoft.com/office/officeart/2005/8/layout/cycle2"/>
    <dgm:cxn modelId="{5BE7DC10-EA2C-4E1C-9621-BD9D1C9767B0}" type="presParOf" srcId="{441290F7-E6AB-4615-8621-6CDB6834B8F9}" destId="{CB8E8B8E-2D47-48AD-AC48-B99373127133}" srcOrd="10" destOrd="0" presId="urn:microsoft.com/office/officeart/2005/8/layout/cycle2"/>
    <dgm:cxn modelId="{38DEFE81-5EF9-4684-B09D-89B2AD9DA1D8}" type="presParOf" srcId="{441290F7-E6AB-4615-8621-6CDB6834B8F9}" destId="{A8855719-58FD-4D3C-A322-9D0D36B499E7}" srcOrd="11" destOrd="0" presId="urn:microsoft.com/office/officeart/2005/8/layout/cycle2"/>
    <dgm:cxn modelId="{B81F696C-8653-40FC-A50D-6742E592E3E5}" type="presParOf" srcId="{A8855719-58FD-4D3C-A322-9D0D36B499E7}" destId="{EE7C6DF0-8A07-49B2-AC41-7F3CAB010CFF}" srcOrd="0" destOrd="0" presId="urn:microsoft.com/office/officeart/2005/8/layout/cycle2"/>
    <dgm:cxn modelId="{C66BCDB4-7F9C-466B-9EFA-D926B40988AB}" type="presParOf" srcId="{441290F7-E6AB-4615-8621-6CDB6834B8F9}" destId="{C4C89F18-ADAE-4BC0-A5C8-698B10BC048C}" srcOrd="12" destOrd="0" presId="urn:microsoft.com/office/officeart/2005/8/layout/cycle2"/>
    <dgm:cxn modelId="{DAB4F272-8E44-40E6-B6BE-FF099A8FC449}" type="presParOf" srcId="{441290F7-E6AB-4615-8621-6CDB6834B8F9}" destId="{33D3D162-036C-4DB6-A1DC-4CECED05966C}" srcOrd="13" destOrd="0" presId="urn:microsoft.com/office/officeart/2005/8/layout/cycle2"/>
    <dgm:cxn modelId="{6A9EAD8C-1EA5-47D8-8BB4-5F9FFA3A3318}" type="presParOf" srcId="{33D3D162-036C-4DB6-A1DC-4CECED05966C}" destId="{54E8DC9C-4607-4B1E-B707-FCE580D60943}" srcOrd="0" destOrd="0" presId="urn:microsoft.com/office/officeart/2005/8/layout/cycle2"/>
    <dgm:cxn modelId="{2D96D554-CC99-4EF9-9F87-3D25C5C88F84}" type="presParOf" srcId="{441290F7-E6AB-4615-8621-6CDB6834B8F9}" destId="{E04DC003-54D1-4AB2-AEAB-07AD7B89F4D3}" srcOrd="14" destOrd="0" presId="urn:microsoft.com/office/officeart/2005/8/layout/cycle2"/>
    <dgm:cxn modelId="{95C29D3D-3E6F-4A75-A2AF-69F3BDD7A33F}" type="presParOf" srcId="{441290F7-E6AB-4615-8621-6CDB6834B8F9}" destId="{387BE235-97FF-4DA4-B9BF-71B5D8271DA9}" srcOrd="15" destOrd="0" presId="urn:microsoft.com/office/officeart/2005/8/layout/cycle2"/>
    <dgm:cxn modelId="{32EAB40D-D4F0-40A8-ADBD-F9CF05818DD6}" type="presParOf" srcId="{387BE235-97FF-4DA4-B9BF-71B5D8271DA9}" destId="{9918DA4C-0F49-4433-A310-387F0BD2710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2FF75CD2-EA92-450E-A0E5-D20BCDE19F0E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617987-E2FF-4BB3-AB23-200727B18AF2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F704D9AC-2F7B-4692-A3B6-73C29ADC7B14}" type="parTrans" cxnId="{FEDE3ED6-EAA1-4D1A-B899-6999B665D728}">
      <dgm:prSet/>
      <dgm:spPr/>
      <dgm:t>
        <a:bodyPr/>
        <a:lstStyle/>
        <a:p>
          <a:endParaRPr lang="en-US"/>
        </a:p>
      </dgm:t>
    </dgm:pt>
    <dgm:pt modelId="{54BA170A-89D1-4DAA-A57C-DC8A2C56BCB5}" type="sibTrans" cxnId="{FEDE3ED6-EAA1-4D1A-B899-6999B665D728}">
      <dgm:prSet/>
      <dgm:spPr/>
      <dgm:t>
        <a:bodyPr/>
        <a:lstStyle/>
        <a:p>
          <a:endParaRPr lang="en-US"/>
        </a:p>
      </dgm:t>
    </dgm:pt>
    <dgm:pt modelId="{5AC45213-9EC1-4851-BFA6-B48E78E75906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4D6497FF-ED7A-4BC0-8ABF-40F99C87F2E2}" type="parTrans" cxnId="{0C014FAF-01BC-4A44-979A-D20C7B8F3CFE}">
      <dgm:prSet/>
      <dgm:spPr/>
      <dgm:t>
        <a:bodyPr/>
        <a:lstStyle/>
        <a:p>
          <a:endParaRPr lang="en-US"/>
        </a:p>
      </dgm:t>
    </dgm:pt>
    <dgm:pt modelId="{8490E358-196D-4196-A606-AF7D56605983}" type="sibTrans" cxnId="{0C014FAF-01BC-4A44-979A-D20C7B8F3CFE}">
      <dgm:prSet/>
      <dgm:spPr/>
      <dgm:t>
        <a:bodyPr/>
        <a:lstStyle/>
        <a:p>
          <a:endParaRPr lang="en-US"/>
        </a:p>
      </dgm:t>
    </dgm:pt>
    <dgm:pt modelId="{7D1353CB-02A7-4327-872C-E8EB97B34482}" type="pres">
      <dgm:prSet presAssocID="{2FF75CD2-EA92-450E-A0E5-D20BCDE19F0E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D66EDB-5728-4E74-ABF6-B564C5FB3B46}" type="pres">
      <dgm:prSet presAssocID="{2FF75CD2-EA92-450E-A0E5-D20BCDE19F0E}" presName="arrow" presStyleLbl="bgShp" presStyleIdx="0" presStyleCnt="1" custAng="14293999" custScaleX="78930" custScaleY="32312" custLinFactNeighborX="-27765" custLinFactNeighborY="12857"/>
      <dgm:spPr/>
    </dgm:pt>
    <dgm:pt modelId="{03DF0807-6344-476C-8DE6-ED0D1DB7160E}" type="pres">
      <dgm:prSet presAssocID="{2FF75CD2-EA92-450E-A0E5-D20BCDE19F0E}" presName="arrowDiagram2" presStyleCnt="0"/>
      <dgm:spPr/>
    </dgm:pt>
    <dgm:pt modelId="{AAB1D502-02E1-4FB1-8912-1512494E7052}" type="pres">
      <dgm:prSet presAssocID="{C2617987-E2FF-4BB3-AB23-200727B18AF2}" presName="bullet2a" presStyleLbl="node1" presStyleIdx="0" presStyleCnt="2"/>
      <dgm:spPr/>
    </dgm:pt>
    <dgm:pt modelId="{46584E1E-9197-4E62-AA1A-8244A8F974E1}" type="pres">
      <dgm:prSet presAssocID="{C2617987-E2FF-4BB3-AB23-200727B18AF2}" presName="textBox2a" presStyleLbl="revTx" presStyleIdx="0" presStyleCnt="2" custScaleY="44360" custLinFactNeighborX="8597" custLinFactNeighborY="742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D4E06E-AAD4-4E82-AFC3-0E974483707A}" type="pres">
      <dgm:prSet presAssocID="{5AC45213-9EC1-4851-BFA6-B48E78E75906}" presName="bullet2b" presStyleLbl="node1" presStyleIdx="1" presStyleCnt="2"/>
      <dgm:spPr/>
    </dgm:pt>
    <dgm:pt modelId="{BA0AE364-E129-4273-B37F-919E5C9C1771}" type="pres">
      <dgm:prSet presAssocID="{5AC45213-9EC1-4851-BFA6-B48E78E75906}" presName="textBox2b" presStyleLbl="revTx" presStyleIdx="1" presStyleCnt="2" custScaleY="31084" custLinFactY="31086" custLinFactNeighborX="20986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EDE3ED6-EAA1-4D1A-B899-6999B665D728}" srcId="{2FF75CD2-EA92-450E-A0E5-D20BCDE19F0E}" destId="{C2617987-E2FF-4BB3-AB23-200727B18AF2}" srcOrd="0" destOrd="0" parTransId="{F704D9AC-2F7B-4692-A3B6-73C29ADC7B14}" sibTransId="{54BA170A-89D1-4DAA-A57C-DC8A2C56BCB5}"/>
    <dgm:cxn modelId="{7B5877EC-8C8B-4BED-944B-E2631C67B890}" type="presOf" srcId="{C2617987-E2FF-4BB3-AB23-200727B18AF2}" destId="{46584E1E-9197-4E62-AA1A-8244A8F974E1}" srcOrd="0" destOrd="0" presId="urn:microsoft.com/office/officeart/2005/8/layout/arrow2"/>
    <dgm:cxn modelId="{0C014FAF-01BC-4A44-979A-D20C7B8F3CFE}" srcId="{2FF75CD2-EA92-450E-A0E5-D20BCDE19F0E}" destId="{5AC45213-9EC1-4851-BFA6-B48E78E75906}" srcOrd="1" destOrd="0" parTransId="{4D6497FF-ED7A-4BC0-8ABF-40F99C87F2E2}" sibTransId="{8490E358-196D-4196-A606-AF7D56605983}"/>
    <dgm:cxn modelId="{F167997A-49A1-42EF-8E75-785CF82EADE9}" type="presOf" srcId="{2FF75CD2-EA92-450E-A0E5-D20BCDE19F0E}" destId="{7D1353CB-02A7-4327-872C-E8EB97B34482}" srcOrd="0" destOrd="0" presId="urn:microsoft.com/office/officeart/2005/8/layout/arrow2"/>
    <dgm:cxn modelId="{6DC4DCA6-A683-4C04-8429-0F55ACDF8F8A}" type="presOf" srcId="{5AC45213-9EC1-4851-BFA6-B48E78E75906}" destId="{BA0AE364-E129-4273-B37F-919E5C9C1771}" srcOrd="0" destOrd="0" presId="urn:microsoft.com/office/officeart/2005/8/layout/arrow2"/>
    <dgm:cxn modelId="{25E4F155-C0EF-43FE-BCF7-855DA1006D1B}" type="presParOf" srcId="{7D1353CB-02A7-4327-872C-E8EB97B34482}" destId="{FCD66EDB-5728-4E74-ABF6-B564C5FB3B46}" srcOrd="0" destOrd="0" presId="urn:microsoft.com/office/officeart/2005/8/layout/arrow2"/>
    <dgm:cxn modelId="{82DC54BD-F59F-43FC-8B9A-E4F67F1AAF21}" type="presParOf" srcId="{7D1353CB-02A7-4327-872C-E8EB97B34482}" destId="{03DF0807-6344-476C-8DE6-ED0D1DB7160E}" srcOrd="1" destOrd="0" presId="urn:microsoft.com/office/officeart/2005/8/layout/arrow2"/>
    <dgm:cxn modelId="{BA450897-3C97-4675-8E70-9A0BF99A1D31}" type="presParOf" srcId="{03DF0807-6344-476C-8DE6-ED0D1DB7160E}" destId="{AAB1D502-02E1-4FB1-8912-1512494E7052}" srcOrd="0" destOrd="0" presId="urn:microsoft.com/office/officeart/2005/8/layout/arrow2"/>
    <dgm:cxn modelId="{7E1F7657-673B-4132-9C6E-CA42AEA950FB}" type="presParOf" srcId="{03DF0807-6344-476C-8DE6-ED0D1DB7160E}" destId="{46584E1E-9197-4E62-AA1A-8244A8F974E1}" srcOrd="1" destOrd="0" presId="urn:microsoft.com/office/officeart/2005/8/layout/arrow2"/>
    <dgm:cxn modelId="{13D13C38-D95E-4FA1-9790-234D0E77C333}" type="presParOf" srcId="{03DF0807-6344-476C-8DE6-ED0D1DB7160E}" destId="{44D4E06E-AAD4-4E82-AFC3-0E974483707A}" srcOrd="2" destOrd="0" presId="urn:microsoft.com/office/officeart/2005/8/layout/arrow2"/>
    <dgm:cxn modelId="{49B36C84-EEB8-4ABF-812B-EB4E05E50BA0}" type="presParOf" srcId="{03DF0807-6344-476C-8DE6-ED0D1DB7160E}" destId="{BA0AE364-E129-4273-B37F-919E5C9C1771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783C5BF3-A63E-4ED6-AAEE-80EE014E7BE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457AF7-7934-469C-A55C-6542F6FF98F4}">
      <dgm:prSet phldrT="[Text]" custT="1"/>
      <dgm:spPr/>
      <dgm:t>
        <a:bodyPr/>
        <a:lstStyle/>
        <a:p>
          <a:r>
            <a:rPr lang="en-US" sz="1000" b="1" dirty="0" smtClean="0"/>
            <a:t>1- </a:t>
          </a:r>
          <a:r>
            <a:rPr lang="en-US" sz="900" b="1" dirty="0" smtClean="0"/>
            <a:t>Formal Application</a:t>
          </a:r>
          <a:endParaRPr lang="en-US" sz="900" b="1" dirty="0"/>
        </a:p>
      </dgm:t>
    </dgm:pt>
    <dgm:pt modelId="{52BE6B3C-66BB-48FF-B8E2-0BC77B2A4827}" type="parTrans" cxnId="{CE512900-5E5C-4782-831D-B3C728F15A9D}">
      <dgm:prSet/>
      <dgm:spPr/>
      <dgm:t>
        <a:bodyPr/>
        <a:lstStyle/>
        <a:p>
          <a:endParaRPr lang="en-US"/>
        </a:p>
      </dgm:t>
    </dgm:pt>
    <dgm:pt modelId="{F4F196D1-905F-4F33-89F4-1D067959C1E9}" type="sibTrans" cxnId="{CE512900-5E5C-4782-831D-B3C728F15A9D}">
      <dgm:prSet/>
      <dgm:spPr/>
      <dgm:t>
        <a:bodyPr/>
        <a:lstStyle/>
        <a:p>
          <a:endParaRPr lang="en-US"/>
        </a:p>
      </dgm:t>
    </dgm:pt>
    <dgm:pt modelId="{D38A03D8-679B-4229-9485-3D9E091E43C1}">
      <dgm:prSet phldrT="[Text]" custT="1"/>
      <dgm:spPr/>
      <dgm:t>
        <a:bodyPr/>
        <a:lstStyle/>
        <a:p>
          <a:r>
            <a:rPr lang="en-US" sz="900" b="1" dirty="0" smtClean="0"/>
            <a:t>3- Eligibility Screening</a:t>
          </a:r>
          <a:endParaRPr lang="en-US" sz="900" b="1" dirty="0"/>
        </a:p>
      </dgm:t>
    </dgm:pt>
    <dgm:pt modelId="{773E92A7-D2BF-4D64-B276-6564EE95A1F0}" type="parTrans" cxnId="{F6741875-9BE5-48C6-BBC7-FF5E8F781622}">
      <dgm:prSet/>
      <dgm:spPr/>
      <dgm:t>
        <a:bodyPr/>
        <a:lstStyle/>
        <a:p>
          <a:endParaRPr lang="en-US"/>
        </a:p>
      </dgm:t>
    </dgm:pt>
    <dgm:pt modelId="{DE843297-2F7A-4179-AC3E-79C97BAD4FF0}" type="sibTrans" cxnId="{F6741875-9BE5-48C6-BBC7-FF5E8F781622}">
      <dgm:prSet/>
      <dgm:spPr/>
      <dgm:t>
        <a:bodyPr/>
        <a:lstStyle/>
        <a:p>
          <a:endParaRPr lang="en-US" b="1" dirty="0">
            <a:solidFill>
              <a:srgbClr val="FF0000"/>
            </a:solidFill>
          </a:endParaRPr>
        </a:p>
      </dgm:t>
    </dgm:pt>
    <dgm:pt modelId="{6BEE1547-90E9-49DE-AD40-DC25D10D922D}">
      <dgm:prSet phldrT="[Text]" custT="1"/>
      <dgm:spPr/>
      <dgm:t>
        <a:bodyPr/>
        <a:lstStyle/>
        <a:p>
          <a:r>
            <a:rPr lang="en-US" sz="900" b="1" dirty="0" smtClean="0"/>
            <a:t>4- Pre-Review Mentorship</a:t>
          </a:r>
          <a:endParaRPr lang="en-US" sz="900" b="1" dirty="0"/>
        </a:p>
      </dgm:t>
    </dgm:pt>
    <dgm:pt modelId="{7E690508-F97F-4BB0-A352-3396F01579E5}" type="parTrans" cxnId="{A4D7DC04-5C15-4F7D-A96D-125CF6456561}">
      <dgm:prSet/>
      <dgm:spPr/>
      <dgm:t>
        <a:bodyPr/>
        <a:lstStyle/>
        <a:p>
          <a:endParaRPr lang="en-US"/>
        </a:p>
      </dgm:t>
    </dgm:pt>
    <dgm:pt modelId="{D1C09DD5-F21D-4768-B3F0-6261F2920479}" type="sibTrans" cxnId="{A4D7DC04-5C15-4F7D-A96D-125CF6456561}">
      <dgm:prSet/>
      <dgm:spPr/>
      <dgm:t>
        <a:bodyPr/>
        <a:lstStyle/>
        <a:p>
          <a:endParaRPr lang="en-US"/>
        </a:p>
      </dgm:t>
    </dgm:pt>
    <dgm:pt modelId="{0F9212F0-FDB6-450F-AA57-30375D50A0E6}">
      <dgm:prSet phldrT="[Text]" custT="1"/>
      <dgm:spPr/>
      <dgm:t>
        <a:bodyPr/>
        <a:lstStyle/>
        <a:p>
          <a:r>
            <a:rPr lang="en-US" sz="1050" b="1" dirty="0" smtClean="0"/>
            <a:t>5-</a:t>
          </a:r>
          <a:r>
            <a:rPr lang="en-US" sz="900" b="1" dirty="0" smtClean="0"/>
            <a:t>Self Assessment Process</a:t>
          </a:r>
          <a:endParaRPr lang="en-US" sz="1200" b="1" dirty="0"/>
        </a:p>
      </dgm:t>
    </dgm:pt>
    <dgm:pt modelId="{7DE5112D-3647-47E6-976D-B20D281BE527}" type="parTrans" cxnId="{D04DC6DE-0672-498F-BDA4-C3B70C91F3BD}">
      <dgm:prSet/>
      <dgm:spPr/>
      <dgm:t>
        <a:bodyPr/>
        <a:lstStyle/>
        <a:p>
          <a:endParaRPr lang="en-US"/>
        </a:p>
      </dgm:t>
    </dgm:pt>
    <dgm:pt modelId="{13DAABFF-A019-43D7-AA12-A4340A1BB516}" type="sibTrans" cxnId="{D04DC6DE-0672-498F-BDA4-C3B70C91F3BD}">
      <dgm:prSet/>
      <dgm:spPr/>
      <dgm:t>
        <a:bodyPr/>
        <a:lstStyle/>
        <a:p>
          <a:endParaRPr lang="en-US"/>
        </a:p>
      </dgm:t>
    </dgm:pt>
    <dgm:pt modelId="{43834E0D-40DF-4285-AD38-9D6151F5D9BA}">
      <dgm:prSet phldrT="[Text]" custT="1"/>
      <dgm:spPr/>
      <dgm:t>
        <a:bodyPr/>
        <a:lstStyle/>
        <a:p>
          <a:r>
            <a:rPr lang="en-US" sz="1050" b="1" dirty="0" smtClean="0"/>
            <a:t>6-Peer Review Process</a:t>
          </a:r>
          <a:endParaRPr lang="en-US" sz="1050" b="1" dirty="0"/>
        </a:p>
      </dgm:t>
    </dgm:pt>
    <dgm:pt modelId="{6CBD08CD-A3C2-411D-A47C-19B83E3AED19}" type="parTrans" cxnId="{9D5D9E85-DC67-4214-9670-03B4C5705960}">
      <dgm:prSet/>
      <dgm:spPr/>
      <dgm:t>
        <a:bodyPr/>
        <a:lstStyle/>
        <a:p>
          <a:endParaRPr lang="en-US"/>
        </a:p>
      </dgm:t>
    </dgm:pt>
    <dgm:pt modelId="{286C0EAC-54E1-4698-AA35-82E81CB72087}" type="sibTrans" cxnId="{9D5D9E85-DC67-4214-9670-03B4C5705960}">
      <dgm:prSet/>
      <dgm:spPr/>
      <dgm:t>
        <a:bodyPr/>
        <a:lstStyle/>
        <a:p>
          <a:endParaRPr lang="en-US"/>
        </a:p>
      </dgm:t>
    </dgm:pt>
    <dgm:pt modelId="{31A3447A-D9FD-4EA4-8AA3-C349D8C9B7AB}">
      <dgm:prSet phldrT="[Text]" custT="1"/>
      <dgm:spPr/>
      <dgm:t>
        <a:bodyPr/>
        <a:lstStyle/>
        <a:p>
          <a:r>
            <a:rPr lang="en-US" sz="900" b="1" dirty="0" smtClean="0"/>
            <a:t>7-Accreditation Decision </a:t>
          </a:r>
          <a:endParaRPr lang="en-US" sz="1200" b="1" dirty="0"/>
        </a:p>
      </dgm:t>
    </dgm:pt>
    <dgm:pt modelId="{94E33BD3-9AE3-4D32-8BCD-7623DC23D53A}" type="parTrans" cxnId="{C5DE6551-1894-4065-B8B8-4E7B730B6017}">
      <dgm:prSet/>
      <dgm:spPr/>
      <dgm:t>
        <a:bodyPr/>
        <a:lstStyle/>
        <a:p>
          <a:endParaRPr lang="en-US"/>
        </a:p>
      </dgm:t>
    </dgm:pt>
    <dgm:pt modelId="{3AEF000C-1AD3-4813-80D3-9EE96BE01F1C}" type="sibTrans" cxnId="{C5DE6551-1894-4065-B8B8-4E7B730B6017}">
      <dgm:prSet/>
      <dgm:spPr/>
      <dgm:t>
        <a:bodyPr/>
        <a:lstStyle/>
        <a:p>
          <a:endParaRPr lang="en-US"/>
        </a:p>
      </dgm:t>
    </dgm:pt>
    <dgm:pt modelId="{94A75FA9-74EE-45D2-AF3D-D8BFBBB57556}">
      <dgm:prSet phldrT="[Text]" custT="1"/>
      <dgm:spPr/>
      <dgm:t>
        <a:bodyPr/>
        <a:lstStyle/>
        <a:p>
          <a:r>
            <a:rPr lang="en-US" sz="900" b="1" dirty="0" smtClean="0"/>
            <a:t>2- Pre-Eligibility Mentorship</a:t>
          </a:r>
          <a:endParaRPr lang="en-US" sz="900" b="1" dirty="0"/>
        </a:p>
      </dgm:t>
    </dgm:pt>
    <dgm:pt modelId="{CFE04F2F-63A2-49FD-B08D-AF986F26F1EB}" type="parTrans" cxnId="{3951535A-46D2-49CB-BBF9-710BF4475311}">
      <dgm:prSet/>
      <dgm:spPr/>
      <dgm:t>
        <a:bodyPr/>
        <a:lstStyle/>
        <a:p>
          <a:endParaRPr lang="en-US"/>
        </a:p>
      </dgm:t>
    </dgm:pt>
    <dgm:pt modelId="{34D9B02B-AE1C-4BCD-AB8E-E685FF8117F2}" type="sibTrans" cxnId="{3951535A-46D2-49CB-BBF9-710BF4475311}">
      <dgm:prSet/>
      <dgm:spPr/>
      <dgm:t>
        <a:bodyPr/>
        <a:lstStyle/>
        <a:p>
          <a:endParaRPr lang="en-US"/>
        </a:p>
      </dgm:t>
    </dgm:pt>
    <dgm:pt modelId="{E2DB0D3A-99FD-4FA3-B095-6B7CC494BB6D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600" b="1" dirty="0" smtClean="0"/>
            <a:t>8-Continuous Review (Re-accreditation/ Revisit</a:t>
          </a:r>
          <a:endParaRPr lang="en-US" sz="1600" b="1" dirty="0"/>
        </a:p>
      </dgm:t>
    </dgm:pt>
    <dgm:pt modelId="{732AB5B4-B325-4940-9E99-0391082C0DB4}" type="parTrans" cxnId="{7FFA69BD-9163-4F15-ADB2-545962BE44E1}">
      <dgm:prSet/>
      <dgm:spPr/>
      <dgm:t>
        <a:bodyPr/>
        <a:lstStyle/>
        <a:p>
          <a:endParaRPr lang="en-US"/>
        </a:p>
      </dgm:t>
    </dgm:pt>
    <dgm:pt modelId="{B05F69D6-951E-4DCC-A3D7-131A26D7E070}" type="sibTrans" cxnId="{7FFA69BD-9163-4F15-ADB2-545962BE44E1}">
      <dgm:prSet/>
      <dgm:spPr/>
      <dgm:t>
        <a:bodyPr/>
        <a:lstStyle/>
        <a:p>
          <a:endParaRPr lang="en-US"/>
        </a:p>
      </dgm:t>
    </dgm:pt>
    <dgm:pt modelId="{441290F7-E6AB-4615-8621-6CDB6834B8F9}" type="pres">
      <dgm:prSet presAssocID="{783C5BF3-A63E-4ED6-AAEE-80EE014E7BE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F82373-45F3-4482-993A-26EBDCE52F34}" type="pres">
      <dgm:prSet presAssocID="{E9457AF7-7934-469C-A55C-6542F6FF98F4}" presName="node" presStyleLbl="node1" presStyleIdx="0" presStyleCnt="8" custScaleX="60379" custScaleY="567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8C1293-8C14-4B32-B909-24E07759136D}" type="pres">
      <dgm:prSet presAssocID="{F4F196D1-905F-4F33-89F4-1D067959C1E9}" presName="sibTrans" presStyleLbl="sibTrans2D1" presStyleIdx="0" presStyleCnt="8"/>
      <dgm:spPr/>
      <dgm:t>
        <a:bodyPr/>
        <a:lstStyle/>
        <a:p>
          <a:endParaRPr lang="en-US"/>
        </a:p>
      </dgm:t>
    </dgm:pt>
    <dgm:pt modelId="{F59B996E-7548-45DB-8B81-D95A486A5616}" type="pres">
      <dgm:prSet presAssocID="{F4F196D1-905F-4F33-89F4-1D067959C1E9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74A0FBEB-7157-4BB8-BF04-F981F81D215B}" type="pres">
      <dgm:prSet presAssocID="{94A75FA9-74EE-45D2-AF3D-D8BFBBB57556}" presName="node" presStyleLbl="node1" presStyleIdx="1" presStyleCnt="8" custScaleX="66736" custScaleY="713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86854B-3547-4889-8B9D-CF124DA03B64}" type="pres">
      <dgm:prSet presAssocID="{34D9B02B-AE1C-4BCD-AB8E-E685FF8117F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52009A4-D781-4D90-9D97-C1470893FAB1}" type="pres">
      <dgm:prSet presAssocID="{34D9B02B-AE1C-4BCD-AB8E-E685FF8117F2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481DCECF-3508-4274-972E-63F772FC97C7}" type="pres">
      <dgm:prSet presAssocID="{D38A03D8-679B-4229-9485-3D9E091E43C1}" presName="node" presStyleLbl="node1" presStyleIdx="2" presStyleCnt="8" custScaleX="75651" custScaleY="704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C993CC-83BD-48FC-8037-746CFB7AAE46}" type="pres">
      <dgm:prSet presAssocID="{DE843297-2F7A-4179-AC3E-79C97BAD4FF0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ED75B5F-7C46-42A6-A587-3BDC87FC1799}" type="pres">
      <dgm:prSet presAssocID="{DE843297-2F7A-4179-AC3E-79C97BAD4FF0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D21D18F8-40C0-4C78-BF0B-4278CA194F2B}" type="pres">
      <dgm:prSet presAssocID="{6BEE1547-90E9-49DE-AD40-DC25D10D922D}" presName="node" presStyleLbl="node1" presStyleIdx="3" presStyleCnt="8" custScaleX="64420" custScaleY="65004" custRadScaleRad="97987" custRadScaleInc="-8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A5860-DD46-42EA-997F-18444B5DA543}" type="pres">
      <dgm:prSet presAssocID="{D1C09DD5-F21D-4768-B3F0-6261F2920479}" presName="sibTrans" presStyleLbl="sibTrans2D1" presStyleIdx="3" presStyleCnt="8"/>
      <dgm:spPr/>
      <dgm:t>
        <a:bodyPr/>
        <a:lstStyle/>
        <a:p>
          <a:endParaRPr lang="en-US"/>
        </a:p>
      </dgm:t>
    </dgm:pt>
    <dgm:pt modelId="{4B51C2F8-A3E8-48CC-A338-C9ECA7396100}" type="pres">
      <dgm:prSet presAssocID="{D1C09DD5-F21D-4768-B3F0-6261F2920479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FC2A5271-A80B-4F45-BE49-7B89EEB97F4C}" type="pres">
      <dgm:prSet presAssocID="{0F9212F0-FDB6-450F-AA57-30375D50A0E6}" presName="node" presStyleLbl="node1" presStyleIdx="4" presStyleCnt="8" custScaleX="61458" custScaleY="576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3E679A-2A38-4B4B-B485-5136E611108D}" type="pres">
      <dgm:prSet presAssocID="{13DAABFF-A019-43D7-AA12-A4340A1BB516}" presName="sibTrans" presStyleLbl="sibTrans2D1" presStyleIdx="4" presStyleCnt="8"/>
      <dgm:spPr/>
      <dgm:t>
        <a:bodyPr/>
        <a:lstStyle/>
        <a:p>
          <a:endParaRPr lang="en-US"/>
        </a:p>
      </dgm:t>
    </dgm:pt>
    <dgm:pt modelId="{B089C67A-3200-4C81-BDD9-49127ECA09BD}" type="pres">
      <dgm:prSet presAssocID="{13DAABFF-A019-43D7-AA12-A4340A1BB516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CB8E8B8E-2D47-48AD-AC48-B99373127133}" type="pres">
      <dgm:prSet presAssocID="{43834E0D-40DF-4285-AD38-9D6151F5D9BA}" presName="node" presStyleLbl="node1" presStyleIdx="5" presStyleCnt="8" custScaleX="78453" custScaleY="74405" custRadScaleRad="101483" custRadScaleInc="-57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855719-58FD-4D3C-A322-9D0D36B499E7}" type="pres">
      <dgm:prSet presAssocID="{286C0EAC-54E1-4698-AA35-82E81CB72087}" presName="sibTrans" presStyleLbl="sibTrans2D1" presStyleIdx="5" presStyleCnt="8"/>
      <dgm:spPr/>
      <dgm:t>
        <a:bodyPr/>
        <a:lstStyle/>
        <a:p>
          <a:endParaRPr lang="en-US"/>
        </a:p>
      </dgm:t>
    </dgm:pt>
    <dgm:pt modelId="{EE7C6DF0-8A07-49B2-AC41-7F3CAB010CFF}" type="pres">
      <dgm:prSet presAssocID="{286C0EAC-54E1-4698-AA35-82E81CB72087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C4C89F18-ADAE-4BC0-A5C8-698B10BC048C}" type="pres">
      <dgm:prSet presAssocID="{31A3447A-D9FD-4EA4-8AA3-C349D8C9B7AB}" presName="node" presStyleLbl="node1" presStyleIdx="6" presStyleCnt="8" custScaleX="63296" custScaleY="63269" custRadScaleRad="101290" custRadScaleInc="9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D3D162-036C-4DB6-A1DC-4CECED05966C}" type="pres">
      <dgm:prSet presAssocID="{3AEF000C-1AD3-4813-80D3-9EE96BE01F1C}" presName="sibTrans" presStyleLbl="sibTrans2D1" presStyleIdx="6" presStyleCnt="8"/>
      <dgm:spPr/>
      <dgm:t>
        <a:bodyPr/>
        <a:lstStyle/>
        <a:p>
          <a:endParaRPr lang="en-US"/>
        </a:p>
      </dgm:t>
    </dgm:pt>
    <dgm:pt modelId="{54E8DC9C-4607-4B1E-B707-FCE580D60943}" type="pres">
      <dgm:prSet presAssocID="{3AEF000C-1AD3-4813-80D3-9EE96BE01F1C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E04DC003-54D1-4AB2-AEAB-07AD7B89F4D3}" type="pres">
      <dgm:prSet presAssocID="{E2DB0D3A-99FD-4FA3-B095-6B7CC494BB6D}" presName="node" presStyleLbl="node1" presStyleIdx="7" presStyleCnt="8" custScaleX="248339" custScaleY="240088" custRadScaleRad="99085" custRadScaleInc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7BE235-97FF-4DA4-B9BF-71B5D8271DA9}" type="pres">
      <dgm:prSet presAssocID="{B05F69D6-951E-4DCC-A3D7-131A26D7E070}" presName="sibTrans" presStyleLbl="sibTrans2D1" presStyleIdx="7" presStyleCnt="8"/>
      <dgm:spPr/>
      <dgm:t>
        <a:bodyPr/>
        <a:lstStyle/>
        <a:p>
          <a:endParaRPr lang="en-US"/>
        </a:p>
      </dgm:t>
    </dgm:pt>
    <dgm:pt modelId="{9918DA4C-0F49-4433-A310-387F0BD27105}" type="pres">
      <dgm:prSet presAssocID="{B05F69D6-951E-4DCC-A3D7-131A26D7E070}" presName="connectorText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F6741875-9BE5-48C6-BBC7-FF5E8F781622}" srcId="{783C5BF3-A63E-4ED6-AAEE-80EE014E7BE4}" destId="{D38A03D8-679B-4229-9485-3D9E091E43C1}" srcOrd="2" destOrd="0" parTransId="{773E92A7-D2BF-4D64-B276-6564EE95A1F0}" sibTransId="{DE843297-2F7A-4179-AC3E-79C97BAD4FF0}"/>
    <dgm:cxn modelId="{951675B6-A650-4C0F-8AA8-661AFED9611A}" type="presOf" srcId="{F4F196D1-905F-4F33-89F4-1D067959C1E9}" destId="{6D8C1293-8C14-4B32-B909-24E07759136D}" srcOrd="0" destOrd="0" presId="urn:microsoft.com/office/officeart/2005/8/layout/cycle2"/>
    <dgm:cxn modelId="{BCBF82C0-9152-4101-AE0A-0418037A2C1B}" type="presOf" srcId="{DE843297-2F7A-4179-AC3E-79C97BAD4FF0}" destId="{15C993CC-83BD-48FC-8037-746CFB7AAE46}" srcOrd="0" destOrd="0" presId="urn:microsoft.com/office/officeart/2005/8/layout/cycle2"/>
    <dgm:cxn modelId="{5810D37D-6343-490A-B0AB-BB4DAA553015}" type="presOf" srcId="{31A3447A-D9FD-4EA4-8AA3-C349D8C9B7AB}" destId="{C4C89F18-ADAE-4BC0-A5C8-698B10BC048C}" srcOrd="0" destOrd="0" presId="urn:microsoft.com/office/officeart/2005/8/layout/cycle2"/>
    <dgm:cxn modelId="{16C4E9C3-52A5-474A-BD4F-253F335F4DFD}" type="presOf" srcId="{DE843297-2F7A-4179-AC3E-79C97BAD4FF0}" destId="{1ED75B5F-7C46-42A6-A587-3BDC87FC1799}" srcOrd="1" destOrd="0" presId="urn:microsoft.com/office/officeart/2005/8/layout/cycle2"/>
    <dgm:cxn modelId="{EDC150D0-C627-4A64-878D-D51B47417B82}" type="presOf" srcId="{34D9B02B-AE1C-4BCD-AB8E-E685FF8117F2}" destId="{8286854B-3547-4889-8B9D-CF124DA03B64}" srcOrd="0" destOrd="0" presId="urn:microsoft.com/office/officeart/2005/8/layout/cycle2"/>
    <dgm:cxn modelId="{D04DC6DE-0672-498F-BDA4-C3B70C91F3BD}" srcId="{783C5BF3-A63E-4ED6-AAEE-80EE014E7BE4}" destId="{0F9212F0-FDB6-450F-AA57-30375D50A0E6}" srcOrd="4" destOrd="0" parTransId="{7DE5112D-3647-47E6-976D-B20D281BE527}" sibTransId="{13DAABFF-A019-43D7-AA12-A4340A1BB516}"/>
    <dgm:cxn modelId="{EDF0483E-89CE-4195-B34B-8AF6DD8F15AB}" type="presOf" srcId="{F4F196D1-905F-4F33-89F4-1D067959C1E9}" destId="{F59B996E-7548-45DB-8B81-D95A486A5616}" srcOrd="1" destOrd="0" presId="urn:microsoft.com/office/officeart/2005/8/layout/cycle2"/>
    <dgm:cxn modelId="{46F50F73-22B4-40EA-ABE8-A12AEFFFD4F6}" type="presOf" srcId="{3AEF000C-1AD3-4813-80D3-9EE96BE01F1C}" destId="{33D3D162-036C-4DB6-A1DC-4CECED05966C}" srcOrd="0" destOrd="0" presId="urn:microsoft.com/office/officeart/2005/8/layout/cycle2"/>
    <dgm:cxn modelId="{C5ABE945-E959-4399-8076-A710BF8AA462}" type="presOf" srcId="{B05F69D6-951E-4DCC-A3D7-131A26D7E070}" destId="{387BE235-97FF-4DA4-B9BF-71B5D8271DA9}" srcOrd="0" destOrd="0" presId="urn:microsoft.com/office/officeart/2005/8/layout/cycle2"/>
    <dgm:cxn modelId="{DAF6C991-A7C1-4D2E-B636-BC098CA18185}" type="presOf" srcId="{94A75FA9-74EE-45D2-AF3D-D8BFBBB57556}" destId="{74A0FBEB-7157-4BB8-BF04-F981F81D215B}" srcOrd="0" destOrd="0" presId="urn:microsoft.com/office/officeart/2005/8/layout/cycle2"/>
    <dgm:cxn modelId="{50E56741-972E-41A5-B9D2-1AC7B92A77CE}" type="presOf" srcId="{B05F69D6-951E-4DCC-A3D7-131A26D7E070}" destId="{9918DA4C-0F49-4433-A310-387F0BD27105}" srcOrd="1" destOrd="0" presId="urn:microsoft.com/office/officeart/2005/8/layout/cycle2"/>
    <dgm:cxn modelId="{A4D7DC04-5C15-4F7D-A96D-125CF6456561}" srcId="{783C5BF3-A63E-4ED6-AAEE-80EE014E7BE4}" destId="{6BEE1547-90E9-49DE-AD40-DC25D10D922D}" srcOrd="3" destOrd="0" parTransId="{7E690508-F97F-4BB0-A352-3396F01579E5}" sibTransId="{D1C09DD5-F21D-4768-B3F0-6261F2920479}"/>
    <dgm:cxn modelId="{9ED6362B-3347-4A44-B8A8-49E78089062D}" type="presOf" srcId="{D1C09DD5-F21D-4768-B3F0-6261F2920479}" destId="{4B51C2F8-A3E8-48CC-A338-C9ECA7396100}" srcOrd="1" destOrd="0" presId="urn:microsoft.com/office/officeart/2005/8/layout/cycle2"/>
    <dgm:cxn modelId="{3215F5A6-718C-4545-AEBB-D5BAF1A0C063}" type="presOf" srcId="{43834E0D-40DF-4285-AD38-9D6151F5D9BA}" destId="{CB8E8B8E-2D47-48AD-AC48-B99373127133}" srcOrd="0" destOrd="0" presId="urn:microsoft.com/office/officeart/2005/8/layout/cycle2"/>
    <dgm:cxn modelId="{316F2796-5B4D-4348-BEA0-BB67CCD57B61}" type="presOf" srcId="{D1C09DD5-F21D-4768-B3F0-6261F2920479}" destId="{51FA5860-DD46-42EA-997F-18444B5DA543}" srcOrd="0" destOrd="0" presId="urn:microsoft.com/office/officeart/2005/8/layout/cycle2"/>
    <dgm:cxn modelId="{49C15A0D-292B-4226-AD45-65B81C385AA5}" type="presOf" srcId="{34D9B02B-AE1C-4BCD-AB8E-E685FF8117F2}" destId="{E52009A4-D781-4D90-9D97-C1470893FAB1}" srcOrd="1" destOrd="0" presId="urn:microsoft.com/office/officeart/2005/8/layout/cycle2"/>
    <dgm:cxn modelId="{39F21471-6CAA-4200-8078-4B02B4F21B34}" type="presOf" srcId="{13DAABFF-A019-43D7-AA12-A4340A1BB516}" destId="{9F3E679A-2A38-4B4B-B485-5136E611108D}" srcOrd="0" destOrd="0" presId="urn:microsoft.com/office/officeart/2005/8/layout/cycle2"/>
    <dgm:cxn modelId="{3951535A-46D2-49CB-BBF9-710BF4475311}" srcId="{783C5BF3-A63E-4ED6-AAEE-80EE014E7BE4}" destId="{94A75FA9-74EE-45D2-AF3D-D8BFBBB57556}" srcOrd="1" destOrd="0" parTransId="{CFE04F2F-63A2-49FD-B08D-AF986F26F1EB}" sibTransId="{34D9B02B-AE1C-4BCD-AB8E-E685FF8117F2}"/>
    <dgm:cxn modelId="{CE512900-5E5C-4782-831D-B3C728F15A9D}" srcId="{783C5BF3-A63E-4ED6-AAEE-80EE014E7BE4}" destId="{E9457AF7-7934-469C-A55C-6542F6FF98F4}" srcOrd="0" destOrd="0" parTransId="{52BE6B3C-66BB-48FF-B8E2-0BC77B2A4827}" sibTransId="{F4F196D1-905F-4F33-89F4-1D067959C1E9}"/>
    <dgm:cxn modelId="{7FFA69BD-9163-4F15-ADB2-545962BE44E1}" srcId="{783C5BF3-A63E-4ED6-AAEE-80EE014E7BE4}" destId="{E2DB0D3A-99FD-4FA3-B095-6B7CC494BB6D}" srcOrd="7" destOrd="0" parTransId="{732AB5B4-B325-4940-9E99-0391082C0DB4}" sibTransId="{B05F69D6-951E-4DCC-A3D7-131A26D7E070}"/>
    <dgm:cxn modelId="{E3B06907-59F3-427E-809F-4EAD5DDB616D}" type="presOf" srcId="{783C5BF3-A63E-4ED6-AAEE-80EE014E7BE4}" destId="{441290F7-E6AB-4615-8621-6CDB6834B8F9}" srcOrd="0" destOrd="0" presId="urn:microsoft.com/office/officeart/2005/8/layout/cycle2"/>
    <dgm:cxn modelId="{C5DE6551-1894-4065-B8B8-4E7B730B6017}" srcId="{783C5BF3-A63E-4ED6-AAEE-80EE014E7BE4}" destId="{31A3447A-D9FD-4EA4-8AA3-C349D8C9B7AB}" srcOrd="6" destOrd="0" parTransId="{94E33BD3-9AE3-4D32-8BCD-7623DC23D53A}" sibTransId="{3AEF000C-1AD3-4813-80D3-9EE96BE01F1C}"/>
    <dgm:cxn modelId="{161562F2-E049-4CAB-90F9-CADD3286C506}" type="presOf" srcId="{13DAABFF-A019-43D7-AA12-A4340A1BB516}" destId="{B089C67A-3200-4C81-BDD9-49127ECA09BD}" srcOrd="1" destOrd="0" presId="urn:microsoft.com/office/officeart/2005/8/layout/cycle2"/>
    <dgm:cxn modelId="{CFB444C7-C21A-4A80-9801-5FED8132CB64}" type="presOf" srcId="{E9457AF7-7934-469C-A55C-6542F6FF98F4}" destId="{BCF82373-45F3-4482-993A-26EBDCE52F34}" srcOrd="0" destOrd="0" presId="urn:microsoft.com/office/officeart/2005/8/layout/cycle2"/>
    <dgm:cxn modelId="{9D5D9E85-DC67-4214-9670-03B4C5705960}" srcId="{783C5BF3-A63E-4ED6-AAEE-80EE014E7BE4}" destId="{43834E0D-40DF-4285-AD38-9D6151F5D9BA}" srcOrd="5" destOrd="0" parTransId="{6CBD08CD-A3C2-411D-A47C-19B83E3AED19}" sibTransId="{286C0EAC-54E1-4698-AA35-82E81CB72087}"/>
    <dgm:cxn modelId="{973FED57-529D-4FC9-B262-267BA8739325}" type="presOf" srcId="{D38A03D8-679B-4229-9485-3D9E091E43C1}" destId="{481DCECF-3508-4274-972E-63F772FC97C7}" srcOrd="0" destOrd="0" presId="urn:microsoft.com/office/officeart/2005/8/layout/cycle2"/>
    <dgm:cxn modelId="{5025874F-350D-4CC2-B871-38799A4931FD}" type="presOf" srcId="{E2DB0D3A-99FD-4FA3-B095-6B7CC494BB6D}" destId="{E04DC003-54D1-4AB2-AEAB-07AD7B89F4D3}" srcOrd="0" destOrd="0" presId="urn:microsoft.com/office/officeart/2005/8/layout/cycle2"/>
    <dgm:cxn modelId="{C4DC78C0-9BED-4F24-9E31-A935D11211D5}" type="presOf" srcId="{286C0EAC-54E1-4698-AA35-82E81CB72087}" destId="{EE7C6DF0-8A07-49B2-AC41-7F3CAB010CFF}" srcOrd="1" destOrd="0" presId="urn:microsoft.com/office/officeart/2005/8/layout/cycle2"/>
    <dgm:cxn modelId="{0BEBB517-E4BB-40D2-AE12-EB684AD5A089}" type="presOf" srcId="{3AEF000C-1AD3-4813-80D3-9EE96BE01F1C}" destId="{54E8DC9C-4607-4B1E-B707-FCE580D60943}" srcOrd="1" destOrd="0" presId="urn:microsoft.com/office/officeart/2005/8/layout/cycle2"/>
    <dgm:cxn modelId="{C9BBD5C7-4D23-4B85-9BA8-A737FC9EBEFC}" type="presOf" srcId="{286C0EAC-54E1-4698-AA35-82E81CB72087}" destId="{A8855719-58FD-4D3C-A322-9D0D36B499E7}" srcOrd="0" destOrd="0" presId="urn:microsoft.com/office/officeart/2005/8/layout/cycle2"/>
    <dgm:cxn modelId="{5FDD0F3F-B8E1-42B0-8D85-DDDA127FD524}" type="presOf" srcId="{6BEE1547-90E9-49DE-AD40-DC25D10D922D}" destId="{D21D18F8-40C0-4C78-BF0B-4278CA194F2B}" srcOrd="0" destOrd="0" presId="urn:microsoft.com/office/officeart/2005/8/layout/cycle2"/>
    <dgm:cxn modelId="{7C5669F3-7346-4A6F-90CF-16E95F0D7CBE}" type="presOf" srcId="{0F9212F0-FDB6-450F-AA57-30375D50A0E6}" destId="{FC2A5271-A80B-4F45-BE49-7B89EEB97F4C}" srcOrd="0" destOrd="0" presId="urn:microsoft.com/office/officeart/2005/8/layout/cycle2"/>
    <dgm:cxn modelId="{517FD304-4552-43F3-9AA1-3E999B47F7EF}" type="presParOf" srcId="{441290F7-E6AB-4615-8621-6CDB6834B8F9}" destId="{BCF82373-45F3-4482-993A-26EBDCE52F34}" srcOrd="0" destOrd="0" presId="urn:microsoft.com/office/officeart/2005/8/layout/cycle2"/>
    <dgm:cxn modelId="{BF88A317-E964-4599-A3FA-73FBFAA29ED6}" type="presParOf" srcId="{441290F7-E6AB-4615-8621-6CDB6834B8F9}" destId="{6D8C1293-8C14-4B32-B909-24E07759136D}" srcOrd="1" destOrd="0" presId="urn:microsoft.com/office/officeart/2005/8/layout/cycle2"/>
    <dgm:cxn modelId="{FBE67C3E-6056-4F32-A463-1FA20CEA17A8}" type="presParOf" srcId="{6D8C1293-8C14-4B32-B909-24E07759136D}" destId="{F59B996E-7548-45DB-8B81-D95A486A5616}" srcOrd="0" destOrd="0" presId="urn:microsoft.com/office/officeart/2005/8/layout/cycle2"/>
    <dgm:cxn modelId="{193E93CB-022B-48CC-AF38-F9738028EBC5}" type="presParOf" srcId="{441290F7-E6AB-4615-8621-6CDB6834B8F9}" destId="{74A0FBEB-7157-4BB8-BF04-F981F81D215B}" srcOrd="2" destOrd="0" presId="urn:microsoft.com/office/officeart/2005/8/layout/cycle2"/>
    <dgm:cxn modelId="{4C8CE004-4CD3-48E2-B2C2-647BD745A407}" type="presParOf" srcId="{441290F7-E6AB-4615-8621-6CDB6834B8F9}" destId="{8286854B-3547-4889-8B9D-CF124DA03B64}" srcOrd="3" destOrd="0" presId="urn:microsoft.com/office/officeart/2005/8/layout/cycle2"/>
    <dgm:cxn modelId="{015797B1-DEED-432B-ADE9-8EEF3A7A8BC4}" type="presParOf" srcId="{8286854B-3547-4889-8B9D-CF124DA03B64}" destId="{E52009A4-D781-4D90-9D97-C1470893FAB1}" srcOrd="0" destOrd="0" presId="urn:microsoft.com/office/officeart/2005/8/layout/cycle2"/>
    <dgm:cxn modelId="{D2C8D4AB-123F-4905-B1DC-93002AB47D3A}" type="presParOf" srcId="{441290F7-E6AB-4615-8621-6CDB6834B8F9}" destId="{481DCECF-3508-4274-972E-63F772FC97C7}" srcOrd="4" destOrd="0" presId="urn:microsoft.com/office/officeart/2005/8/layout/cycle2"/>
    <dgm:cxn modelId="{1EC067C6-73A8-46C0-BB86-41D51FAD034D}" type="presParOf" srcId="{441290F7-E6AB-4615-8621-6CDB6834B8F9}" destId="{15C993CC-83BD-48FC-8037-746CFB7AAE46}" srcOrd="5" destOrd="0" presId="urn:microsoft.com/office/officeart/2005/8/layout/cycle2"/>
    <dgm:cxn modelId="{D7FE023B-D3B0-4E8D-9B46-3C9C39A19B1C}" type="presParOf" srcId="{15C993CC-83BD-48FC-8037-746CFB7AAE46}" destId="{1ED75B5F-7C46-42A6-A587-3BDC87FC1799}" srcOrd="0" destOrd="0" presId="urn:microsoft.com/office/officeart/2005/8/layout/cycle2"/>
    <dgm:cxn modelId="{32569934-BB89-4544-A9B6-BA3B9BCBE69F}" type="presParOf" srcId="{441290F7-E6AB-4615-8621-6CDB6834B8F9}" destId="{D21D18F8-40C0-4C78-BF0B-4278CA194F2B}" srcOrd="6" destOrd="0" presId="urn:microsoft.com/office/officeart/2005/8/layout/cycle2"/>
    <dgm:cxn modelId="{59D94FFD-39A6-44EA-9CAC-A92D26A09647}" type="presParOf" srcId="{441290F7-E6AB-4615-8621-6CDB6834B8F9}" destId="{51FA5860-DD46-42EA-997F-18444B5DA543}" srcOrd="7" destOrd="0" presId="urn:microsoft.com/office/officeart/2005/8/layout/cycle2"/>
    <dgm:cxn modelId="{0D4F58BD-EE72-4028-A8ED-0557DE62611A}" type="presParOf" srcId="{51FA5860-DD46-42EA-997F-18444B5DA543}" destId="{4B51C2F8-A3E8-48CC-A338-C9ECA7396100}" srcOrd="0" destOrd="0" presId="urn:microsoft.com/office/officeart/2005/8/layout/cycle2"/>
    <dgm:cxn modelId="{598724A6-5781-4036-BE64-A83166D4886E}" type="presParOf" srcId="{441290F7-E6AB-4615-8621-6CDB6834B8F9}" destId="{FC2A5271-A80B-4F45-BE49-7B89EEB97F4C}" srcOrd="8" destOrd="0" presId="urn:microsoft.com/office/officeart/2005/8/layout/cycle2"/>
    <dgm:cxn modelId="{1406A2D4-F472-4F97-895E-F29B80601322}" type="presParOf" srcId="{441290F7-E6AB-4615-8621-6CDB6834B8F9}" destId="{9F3E679A-2A38-4B4B-B485-5136E611108D}" srcOrd="9" destOrd="0" presId="urn:microsoft.com/office/officeart/2005/8/layout/cycle2"/>
    <dgm:cxn modelId="{794B9F2E-C57E-44CA-A6D7-DB2336F01A60}" type="presParOf" srcId="{9F3E679A-2A38-4B4B-B485-5136E611108D}" destId="{B089C67A-3200-4C81-BDD9-49127ECA09BD}" srcOrd="0" destOrd="0" presId="urn:microsoft.com/office/officeart/2005/8/layout/cycle2"/>
    <dgm:cxn modelId="{BF76BFF3-B96F-428A-86D7-8DC609243931}" type="presParOf" srcId="{441290F7-E6AB-4615-8621-6CDB6834B8F9}" destId="{CB8E8B8E-2D47-48AD-AC48-B99373127133}" srcOrd="10" destOrd="0" presId="urn:microsoft.com/office/officeart/2005/8/layout/cycle2"/>
    <dgm:cxn modelId="{98E1DDD8-3020-43F3-BD13-8626287DAAF3}" type="presParOf" srcId="{441290F7-E6AB-4615-8621-6CDB6834B8F9}" destId="{A8855719-58FD-4D3C-A322-9D0D36B499E7}" srcOrd="11" destOrd="0" presId="urn:microsoft.com/office/officeart/2005/8/layout/cycle2"/>
    <dgm:cxn modelId="{32BE4742-34E9-498D-8E09-63652A512E15}" type="presParOf" srcId="{A8855719-58FD-4D3C-A322-9D0D36B499E7}" destId="{EE7C6DF0-8A07-49B2-AC41-7F3CAB010CFF}" srcOrd="0" destOrd="0" presId="urn:microsoft.com/office/officeart/2005/8/layout/cycle2"/>
    <dgm:cxn modelId="{5C3E499C-DECB-4F48-8F4B-51B2271A3C44}" type="presParOf" srcId="{441290F7-E6AB-4615-8621-6CDB6834B8F9}" destId="{C4C89F18-ADAE-4BC0-A5C8-698B10BC048C}" srcOrd="12" destOrd="0" presId="urn:microsoft.com/office/officeart/2005/8/layout/cycle2"/>
    <dgm:cxn modelId="{35DD08A1-EA04-4EDC-9E95-75A807F3482C}" type="presParOf" srcId="{441290F7-E6AB-4615-8621-6CDB6834B8F9}" destId="{33D3D162-036C-4DB6-A1DC-4CECED05966C}" srcOrd="13" destOrd="0" presId="urn:microsoft.com/office/officeart/2005/8/layout/cycle2"/>
    <dgm:cxn modelId="{8241D9D1-A3ED-421C-B0E3-3AA5B47D20BE}" type="presParOf" srcId="{33D3D162-036C-4DB6-A1DC-4CECED05966C}" destId="{54E8DC9C-4607-4B1E-B707-FCE580D60943}" srcOrd="0" destOrd="0" presId="urn:microsoft.com/office/officeart/2005/8/layout/cycle2"/>
    <dgm:cxn modelId="{EC984BA7-93B3-465E-9F33-569C837369AD}" type="presParOf" srcId="{441290F7-E6AB-4615-8621-6CDB6834B8F9}" destId="{E04DC003-54D1-4AB2-AEAB-07AD7B89F4D3}" srcOrd="14" destOrd="0" presId="urn:microsoft.com/office/officeart/2005/8/layout/cycle2"/>
    <dgm:cxn modelId="{8907ABA0-28C0-47A2-A4BA-3C7E4B0E8166}" type="presParOf" srcId="{441290F7-E6AB-4615-8621-6CDB6834B8F9}" destId="{387BE235-97FF-4DA4-B9BF-71B5D8271DA9}" srcOrd="15" destOrd="0" presId="urn:microsoft.com/office/officeart/2005/8/layout/cycle2"/>
    <dgm:cxn modelId="{13B17E26-D245-4474-9F50-99D37F15A33C}" type="presParOf" srcId="{387BE235-97FF-4DA4-B9BF-71B5D8271DA9}" destId="{9918DA4C-0F49-4433-A310-387F0BD2710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2FF75CD2-EA92-450E-A0E5-D20BCDE19F0E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617987-E2FF-4BB3-AB23-200727B18AF2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F704D9AC-2F7B-4692-A3B6-73C29ADC7B14}" type="parTrans" cxnId="{FEDE3ED6-EAA1-4D1A-B899-6999B665D728}">
      <dgm:prSet/>
      <dgm:spPr/>
      <dgm:t>
        <a:bodyPr/>
        <a:lstStyle/>
        <a:p>
          <a:endParaRPr lang="en-US"/>
        </a:p>
      </dgm:t>
    </dgm:pt>
    <dgm:pt modelId="{54BA170A-89D1-4DAA-A57C-DC8A2C56BCB5}" type="sibTrans" cxnId="{FEDE3ED6-EAA1-4D1A-B899-6999B665D728}">
      <dgm:prSet/>
      <dgm:spPr/>
      <dgm:t>
        <a:bodyPr/>
        <a:lstStyle/>
        <a:p>
          <a:endParaRPr lang="en-US"/>
        </a:p>
      </dgm:t>
    </dgm:pt>
    <dgm:pt modelId="{5AC45213-9EC1-4851-BFA6-B48E78E75906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4D6497FF-ED7A-4BC0-8ABF-40F99C87F2E2}" type="parTrans" cxnId="{0C014FAF-01BC-4A44-979A-D20C7B8F3CFE}">
      <dgm:prSet/>
      <dgm:spPr/>
      <dgm:t>
        <a:bodyPr/>
        <a:lstStyle/>
        <a:p>
          <a:endParaRPr lang="en-US"/>
        </a:p>
      </dgm:t>
    </dgm:pt>
    <dgm:pt modelId="{8490E358-196D-4196-A606-AF7D56605983}" type="sibTrans" cxnId="{0C014FAF-01BC-4A44-979A-D20C7B8F3CFE}">
      <dgm:prSet/>
      <dgm:spPr/>
      <dgm:t>
        <a:bodyPr/>
        <a:lstStyle/>
        <a:p>
          <a:endParaRPr lang="en-US"/>
        </a:p>
      </dgm:t>
    </dgm:pt>
    <dgm:pt modelId="{7D1353CB-02A7-4327-872C-E8EB97B34482}" type="pres">
      <dgm:prSet presAssocID="{2FF75CD2-EA92-450E-A0E5-D20BCDE19F0E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D66EDB-5728-4E74-ABF6-B564C5FB3B46}" type="pres">
      <dgm:prSet presAssocID="{2FF75CD2-EA92-450E-A0E5-D20BCDE19F0E}" presName="arrow" presStyleLbl="bgShp" presStyleIdx="0" presStyleCnt="1" custAng="14293999" custScaleX="78930" custScaleY="32312" custLinFactNeighborX="-27765" custLinFactNeighborY="12857"/>
      <dgm:spPr/>
    </dgm:pt>
    <dgm:pt modelId="{03DF0807-6344-476C-8DE6-ED0D1DB7160E}" type="pres">
      <dgm:prSet presAssocID="{2FF75CD2-EA92-450E-A0E5-D20BCDE19F0E}" presName="arrowDiagram2" presStyleCnt="0"/>
      <dgm:spPr/>
    </dgm:pt>
    <dgm:pt modelId="{AAB1D502-02E1-4FB1-8912-1512494E7052}" type="pres">
      <dgm:prSet presAssocID="{C2617987-E2FF-4BB3-AB23-200727B18AF2}" presName="bullet2a" presStyleLbl="node1" presStyleIdx="0" presStyleCnt="2"/>
      <dgm:spPr/>
    </dgm:pt>
    <dgm:pt modelId="{46584E1E-9197-4E62-AA1A-8244A8F974E1}" type="pres">
      <dgm:prSet presAssocID="{C2617987-E2FF-4BB3-AB23-200727B18AF2}" presName="textBox2a" presStyleLbl="revTx" presStyleIdx="0" presStyleCnt="2" custScaleY="44360" custLinFactNeighborX="8597" custLinFactNeighborY="742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D4E06E-AAD4-4E82-AFC3-0E974483707A}" type="pres">
      <dgm:prSet presAssocID="{5AC45213-9EC1-4851-BFA6-B48E78E75906}" presName="bullet2b" presStyleLbl="node1" presStyleIdx="1" presStyleCnt="2"/>
      <dgm:spPr/>
    </dgm:pt>
    <dgm:pt modelId="{BA0AE364-E129-4273-B37F-919E5C9C1771}" type="pres">
      <dgm:prSet presAssocID="{5AC45213-9EC1-4851-BFA6-B48E78E75906}" presName="textBox2b" presStyleLbl="revTx" presStyleIdx="1" presStyleCnt="2" custScaleY="31084" custLinFactY="31086" custLinFactNeighborX="20986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84768F-F799-4F14-86F4-771AC286B714}" type="presOf" srcId="{2FF75CD2-EA92-450E-A0E5-D20BCDE19F0E}" destId="{7D1353CB-02A7-4327-872C-E8EB97B34482}" srcOrd="0" destOrd="0" presId="urn:microsoft.com/office/officeart/2005/8/layout/arrow2"/>
    <dgm:cxn modelId="{0C014FAF-01BC-4A44-979A-D20C7B8F3CFE}" srcId="{2FF75CD2-EA92-450E-A0E5-D20BCDE19F0E}" destId="{5AC45213-9EC1-4851-BFA6-B48E78E75906}" srcOrd="1" destOrd="0" parTransId="{4D6497FF-ED7A-4BC0-8ABF-40F99C87F2E2}" sibTransId="{8490E358-196D-4196-A606-AF7D56605983}"/>
    <dgm:cxn modelId="{DDE31487-8919-49E6-95A5-280C4BB09B3E}" type="presOf" srcId="{C2617987-E2FF-4BB3-AB23-200727B18AF2}" destId="{46584E1E-9197-4E62-AA1A-8244A8F974E1}" srcOrd="0" destOrd="0" presId="urn:microsoft.com/office/officeart/2005/8/layout/arrow2"/>
    <dgm:cxn modelId="{2F2A0F2C-742E-40D8-9B27-767F5C7A5FF2}" type="presOf" srcId="{5AC45213-9EC1-4851-BFA6-B48E78E75906}" destId="{BA0AE364-E129-4273-B37F-919E5C9C1771}" srcOrd="0" destOrd="0" presId="urn:microsoft.com/office/officeart/2005/8/layout/arrow2"/>
    <dgm:cxn modelId="{FEDE3ED6-EAA1-4D1A-B899-6999B665D728}" srcId="{2FF75CD2-EA92-450E-A0E5-D20BCDE19F0E}" destId="{C2617987-E2FF-4BB3-AB23-200727B18AF2}" srcOrd="0" destOrd="0" parTransId="{F704D9AC-2F7B-4692-A3B6-73C29ADC7B14}" sibTransId="{54BA170A-89D1-4DAA-A57C-DC8A2C56BCB5}"/>
    <dgm:cxn modelId="{5DCA0F58-6A7D-44DB-A296-7238568C9206}" type="presParOf" srcId="{7D1353CB-02A7-4327-872C-E8EB97B34482}" destId="{FCD66EDB-5728-4E74-ABF6-B564C5FB3B46}" srcOrd="0" destOrd="0" presId="urn:microsoft.com/office/officeart/2005/8/layout/arrow2"/>
    <dgm:cxn modelId="{9E0202DE-D393-440B-B071-D4ACFB2EBE22}" type="presParOf" srcId="{7D1353CB-02A7-4327-872C-E8EB97B34482}" destId="{03DF0807-6344-476C-8DE6-ED0D1DB7160E}" srcOrd="1" destOrd="0" presId="urn:microsoft.com/office/officeart/2005/8/layout/arrow2"/>
    <dgm:cxn modelId="{34EE627E-B89B-44F1-84B9-DFB73443367A}" type="presParOf" srcId="{03DF0807-6344-476C-8DE6-ED0D1DB7160E}" destId="{AAB1D502-02E1-4FB1-8912-1512494E7052}" srcOrd="0" destOrd="0" presId="urn:microsoft.com/office/officeart/2005/8/layout/arrow2"/>
    <dgm:cxn modelId="{31B0AC3E-9C02-40AE-91B7-004EBDBDD9DE}" type="presParOf" srcId="{03DF0807-6344-476C-8DE6-ED0D1DB7160E}" destId="{46584E1E-9197-4E62-AA1A-8244A8F974E1}" srcOrd="1" destOrd="0" presId="urn:microsoft.com/office/officeart/2005/8/layout/arrow2"/>
    <dgm:cxn modelId="{3EBD5957-17B3-41B9-A5B7-CFA1ABE7076A}" type="presParOf" srcId="{03DF0807-6344-476C-8DE6-ED0D1DB7160E}" destId="{44D4E06E-AAD4-4E82-AFC3-0E974483707A}" srcOrd="2" destOrd="0" presId="urn:microsoft.com/office/officeart/2005/8/layout/arrow2"/>
    <dgm:cxn modelId="{31198C78-79D9-4124-9C5B-FDF1A1B17A18}" type="presParOf" srcId="{03DF0807-6344-476C-8DE6-ED0D1DB7160E}" destId="{BA0AE364-E129-4273-B37F-919E5C9C1771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83C5BF3-A63E-4ED6-AAEE-80EE014E7BE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457AF7-7934-469C-A55C-6542F6FF98F4}">
      <dgm:prSet phldrT="[Text]" custT="1"/>
      <dgm:spPr/>
      <dgm:t>
        <a:bodyPr/>
        <a:lstStyle/>
        <a:p>
          <a:r>
            <a:rPr lang="en-US" sz="1000" b="1" dirty="0" smtClean="0"/>
            <a:t>1- </a:t>
          </a:r>
          <a:r>
            <a:rPr lang="en-US" sz="900" b="1" dirty="0" smtClean="0"/>
            <a:t>Formal Application</a:t>
          </a:r>
          <a:endParaRPr lang="en-US" sz="900" b="1" dirty="0"/>
        </a:p>
      </dgm:t>
    </dgm:pt>
    <dgm:pt modelId="{52BE6B3C-66BB-48FF-B8E2-0BC77B2A4827}" type="parTrans" cxnId="{CE512900-5E5C-4782-831D-B3C728F15A9D}">
      <dgm:prSet/>
      <dgm:spPr/>
      <dgm:t>
        <a:bodyPr/>
        <a:lstStyle/>
        <a:p>
          <a:endParaRPr lang="en-US"/>
        </a:p>
      </dgm:t>
    </dgm:pt>
    <dgm:pt modelId="{F4F196D1-905F-4F33-89F4-1D067959C1E9}" type="sibTrans" cxnId="{CE512900-5E5C-4782-831D-B3C728F15A9D}">
      <dgm:prSet/>
      <dgm:spPr/>
      <dgm:t>
        <a:bodyPr/>
        <a:lstStyle/>
        <a:p>
          <a:endParaRPr lang="en-US"/>
        </a:p>
      </dgm:t>
    </dgm:pt>
    <dgm:pt modelId="{D38A03D8-679B-4229-9485-3D9E091E43C1}">
      <dgm:prSet phldrT="[Text]" custT="1"/>
      <dgm:spPr/>
      <dgm:t>
        <a:bodyPr/>
        <a:lstStyle/>
        <a:p>
          <a:r>
            <a:rPr lang="en-US" sz="900" b="1" dirty="0" smtClean="0"/>
            <a:t>3- Eligibility Screening</a:t>
          </a:r>
          <a:endParaRPr lang="en-US" sz="900" b="1" dirty="0"/>
        </a:p>
      </dgm:t>
    </dgm:pt>
    <dgm:pt modelId="{773E92A7-D2BF-4D64-B276-6564EE95A1F0}" type="parTrans" cxnId="{F6741875-9BE5-48C6-BBC7-FF5E8F781622}">
      <dgm:prSet/>
      <dgm:spPr/>
      <dgm:t>
        <a:bodyPr/>
        <a:lstStyle/>
        <a:p>
          <a:endParaRPr lang="en-US"/>
        </a:p>
      </dgm:t>
    </dgm:pt>
    <dgm:pt modelId="{DE843297-2F7A-4179-AC3E-79C97BAD4FF0}" type="sibTrans" cxnId="{F6741875-9BE5-48C6-BBC7-FF5E8F781622}">
      <dgm:prSet/>
      <dgm:spPr/>
      <dgm:t>
        <a:bodyPr/>
        <a:lstStyle/>
        <a:p>
          <a:endParaRPr lang="en-US" b="1" dirty="0">
            <a:solidFill>
              <a:srgbClr val="FF0000"/>
            </a:solidFill>
          </a:endParaRPr>
        </a:p>
      </dgm:t>
    </dgm:pt>
    <dgm:pt modelId="{6BEE1547-90E9-49DE-AD40-DC25D10D922D}">
      <dgm:prSet phldrT="[Text]" custT="1"/>
      <dgm:spPr/>
      <dgm:t>
        <a:bodyPr/>
        <a:lstStyle/>
        <a:p>
          <a:r>
            <a:rPr lang="en-US" sz="900" b="1" dirty="0" smtClean="0"/>
            <a:t>4- Pre-Review Mentorship</a:t>
          </a:r>
          <a:endParaRPr lang="en-US" sz="900" b="1" dirty="0"/>
        </a:p>
      </dgm:t>
    </dgm:pt>
    <dgm:pt modelId="{7E690508-F97F-4BB0-A352-3396F01579E5}" type="parTrans" cxnId="{A4D7DC04-5C15-4F7D-A96D-125CF6456561}">
      <dgm:prSet/>
      <dgm:spPr/>
      <dgm:t>
        <a:bodyPr/>
        <a:lstStyle/>
        <a:p>
          <a:endParaRPr lang="en-US"/>
        </a:p>
      </dgm:t>
    </dgm:pt>
    <dgm:pt modelId="{D1C09DD5-F21D-4768-B3F0-6261F2920479}" type="sibTrans" cxnId="{A4D7DC04-5C15-4F7D-A96D-125CF6456561}">
      <dgm:prSet/>
      <dgm:spPr/>
      <dgm:t>
        <a:bodyPr/>
        <a:lstStyle/>
        <a:p>
          <a:endParaRPr lang="en-US"/>
        </a:p>
      </dgm:t>
    </dgm:pt>
    <dgm:pt modelId="{0F9212F0-FDB6-450F-AA57-30375D50A0E6}">
      <dgm:prSet phldrT="[Text]" custT="1"/>
      <dgm:spPr/>
      <dgm:t>
        <a:bodyPr/>
        <a:lstStyle/>
        <a:p>
          <a:r>
            <a:rPr lang="en-US" sz="1050" b="1" dirty="0" smtClean="0"/>
            <a:t>5-</a:t>
          </a:r>
          <a:r>
            <a:rPr lang="en-US" sz="900" b="1" dirty="0" smtClean="0"/>
            <a:t>Self Assessment Process</a:t>
          </a:r>
          <a:endParaRPr lang="en-US" sz="1200" b="1" dirty="0"/>
        </a:p>
      </dgm:t>
    </dgm:pt>
    <dgm:pt modelId="{7DE5112D-3647-47E6-976D-B20D281BE527}" type="parTrans" cxnId="{D04DC6DE-0672-498F-BDA4-C3B70C91F3BD}">
      <dgm:prSet/>
      <dgm:spPr/>
      <dgm:t>
        <a:bodyPr/>
        <a:lstStyle/>
        <a:p>
          <a:endParaRPr lang="en-US"/>
        </a:p>
      </dgm:t>
    </dgm:pt>
    <dgm:pt modelId="{13DAABFF-A019-43D7-AA12-A4340A1BB516}" type="sibTrans" cxnId="{D04DC6DE-0672-498F-BDA4-C3B70C91F3BD}">
      <dgm:prSet/>
      <dgm:spPr/>
      <dgm:t>
        <a:bodyPr/>
        <a:lstStyle/>
        <a:p>
          <a:endParaRPr lang="en-US"/>
        </a:p>
      </dgm:t>
    </dgm:pt>
    <dgm:pt modelId="{43834E0D-40DF-4285-AD38-9D6151F5D9BA}">
      <dgm:prSet phldrT="[Text]" custT="1"/>
      <dgm:spPr/>
      <dgm:t>
        <a:bodyPr/>
        <a:lstStyle/>
        <a:p>
          <a:r>
            <a:rPr lang="en-US" sz="1050" b="1" dirty="0" smtClean="0"/>
            <a:t>6-Peer Review Process</a:t>
          </a:r>
          <a:endParaRPr lang="en-US" sz="1050" b="1" dirty="0"/>
        </a:p>
      </dgm:t>
    </dgm:pt>
    <dgm:pt modelId="{6CBD08CD-A3C2-411D-A47C-19B83E3AED19}" type="parTrans" cxnId="{9D5D9E85-DC67-4214-9670-03B4C5705960}">
      <dgm:prSet/>
      <dgm:spPr/>
      <dgm:t>
        <a:bodyPr/>
        <a:lstStyle/>
        <a:p>
          <a:endParaRPr lang="en-US"/>
        </a:p>
      </dgm:t>
    </dgm:pt>
    <dgm:pt modelId="{286C0EAC-54E1-4698-AA35-82E81CB72087}" type="sibTrans" cxnId="{9D5D9E85-DC67-4214-9670-03B4C5705960}">
      <dgm:prSet/>
      <dgm:spPr/>
      <dgm:t>
        <a:bodyPr/>
        <a:lstStyle/>
        <a:p>
          <a:endParaRPr lang="en-US"/>
        </a:p>
      </dgm:t>
    </dgm:pt>
    <dgm:pt modelId="{31A3447A-D9FD-4EA4-8AA3-C349D8C9B7AB}">
      <dgm:prSet phldrT="[Text]" custT="1"/>
      <dgm:spPr/>
      <dgm:t>
        <a:bodyPr/>
        <a:lstStyle/>
        <a:p>
          <a:r>
            <a:rPr lang="en-US" sz="900" b="1" dirty="0" smtClean="0"/>
            <a:t>7-Accreditation Decision </a:t>
          </a:r>
          <a:endParaRPr lang="en-US" sz="1200" b="1" dirty="0"/>
        </a:p>
      </dgm:t>
    </dgm:pt>
    <dgm:pt modelId="{94E33BD3-9AE3-4D32-8BCD-7623DC23D53A}" type="parTrans" cxnId="{C5DE6551-1894-4065-B8B8-4E7B730B6017}">
      <dgm:prSet/>
      <dgm:spPr/>
      <dgm:t>
        <a:bodyPr/>
        <a:lstStyle/>
        <a:p>
          <a:endParaRPr lang="en-US"/>
        </a:p>
      </dgm:t>
    </dgm:pt>
    <dgm:pt modelId="{3AEF000C-1AD3-4813-80D3-9EE96BE01F1C}" type="sibTrans" cxnId="{C5DE6551-1894-4065-B8B8-4E7B730B6017}">
      <dgm:prSet/>
      <dgm:spPr/>
      <dgm:t>
        <a:bodyPr/>
        <a:lstStyle/>
        <a:p>
          <a:endParaRPr lang="en-US"/>
        </a:p>
      </dgm:t>
    </dgm:pt>
    <dgm:pt modelId="{94A75FA9-74EE-45D2-AF3D-D8BFBBB57556}">
      <dgm:prSet phldrT="[Text]" custT="1"/>
      <dgm:spPr/>
      <dgm:t>
        <a:bodyPr/>
        <a:lstStyle/>
        <a:p>
          <a:r>
            <a:rPr lang="en-US" sz="900" b="1" dirty="0" smtClean="0"/>
            <a:t>2- Pre-Eligibility Mentorship</a:t>
          </a:r>
          <a:endParaRPr lang="en-US" sz="900" b="1" dirty="0"/>
        </a:p>
      </dgm:t>
    </dgm:pt>
    <dgm:pt modelId="{CFE04F2F-63A2-49FD-B08D-AF986F26F1EB}" type="parTrans" cxnId="{3951535A-46D2-49CB-BBF9-710BF4475311}">
      <dgm:prSet/>
      <dgm:spPr/>
      <dgm:t>
        <a:bodyPr/>
        <a:lstStyle/>
        <a:p>
          <a:endParaRPr lang="en-US"/>
        </a:p>
      </dgm:t>
    </dgm:pt>
    <dgm:pt modelId="{34D9B02B-AE1C-4BCD-AB8E-E685FF8117F2}" type="sibTrans" cxnId="{3951535A-46D2-49CB-BBF9-710BF4475311}">
      <dgm:prSet/>
      <dgm:spPr/>
      <dgm:t>
        <a:bodyPr/>
        <a:lstStyle/>
        <a:p>
          <a:endParaRPr lang="en-US"/>
        </a:p>
      </dgm:t>
    </dgm:pt>
    <dgm:pt modelId="{E2DB0D3A-99FD-4FA3-B095-6B7CC494BB6D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600" b="1" dirty="0" smtClean="0"/>
            <a:t>8-Continuous Review (Re-accreditation/ Revisit</a:t>
          </a:r>
          <a:endParaRPr lang="en-US" sz="1600" b="1" dirty="0"/>
        </a:p>
      </dgm:t>
    </dgm:pt>
    <dgm:pt modelId="{732AB5B4-B325-4940-9E99-0391082C0DB4}" type="parTrans" cxnId="{7FFA69BD-9163-4F15-ADB2-545962BE44E1}">
      <dgm:prSet/>
      <dgm:spPr/>
      <dgm:t>
        <a:bodyPr/>
        <a:lstStyle/>
        <a:p>
          <a:endParaRPr lang="en-US"/>
        </a:p>
      </dgm:t>
    </dgm:pt>
    <dgm:pt modelId="{B05F69D6-951E-4DCC-A3D7-131A26D7E070}" type="sibTrans" cxnId="{7FFA69BD-9163-4F15-ADB2-545962BE44E1}">
      <dgm:prSet/>
      <dgm:spPr/>
      <dgm:t>
        <a:bodyPr/>
        <a:lstStyle/>
        <a:p>
          <a:endParaRPr lang="en-US"/>
        </a:p>
      </dgm:t>
    </dgm:pt>
    <dgm:pt modelId="{441290F7-E6AB-4615-8621-6CDB6834B8F9}" type="pres">
      <dgm:prSet presAssocID="{783C5BF3-A63E-4ED6-AAEE-80EE014E7BE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F82373-45F3-4482-993A-26EBDCE52F34}" type="pres">
      <dgm:prSet presAssocID="{E9457AF7-7934-469C-A55C-6542F6FF98F4}" presName="node" presStyleLbl="node1" presStyleIdx="0" presStyleCnt="8" custScaleX="60379" custScaleY="567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8C1293-8C14-4B32-B909-24E07759136D}" type="pres">
      <dgm:prSet presAssocID="{F4F196D1-905F-4F33-89F4-1D067959C1E9}" presName="sibTrans" presStyleLbl="sibTrans2D1" presStyleIdx="0" presStyleCnt="8"/>
      <dgm:spPr/>
      <dgm:t>
        <a:bodyPr/>
        <a:lstStyle/>
        <a:p>
          <a:endParaRPr lang="en-US"/>
        </a:p>
      </dgm:t>
    </dgm:pt>
    <dgm:pt modelId="{F59B996E-7548-45DB-8B81-D95A486A5616}" type="pres">
      <dgm:prSet presAssocID="{F4F196D1-905F-4F33-89F4-1D067959C1E9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74A0FBEB-7157-4BB8-BF04-F981F81D215B}" type="pres">
      <dgm:prSet presAssocID="{94A75FA9-74EE-45D2-AF3D-D8BFBBB57556}" presName="node" presStyleLbl="node1" presStyleIdx="1" presStyleCnt="8" custScaleX="66736" custScaleY="713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86854B-3547-4889-8B9D-CF124DA03B64}" type="pres">
      <dgm:prSet presAssocID="{34D9B02B-AE1C-4BCD-AB8E-E685FF8117F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52009A4-D781-4D90-9D97-C1470893FAB1}" type="pres">
      <dgm:prSet presAssocID="{34D9B02B-AE1C-4BCD-AB8E-E685FF8117F2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481DCECF-3508-4274-972E-63F772FC97C7}" type="pres">
      <dgm:prSet presAssocID="{D38A03D8-679B-4229-9485-3D9E091E43C1}" presName="node" presStyleLbl="node1" presStyleIdx="2" presStyleCnt="8" custScaleX="75651" custScaleY="704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C993CC-83BD-48FC-8037-746CFB7AAE46}" type="pres">
      <dgm:prSet presAssocID="{DE843297-2F7A-4179-AC3E-79C97BAD4FF0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ED75B5F-7C46-42A6-A587-3BDC87FC1799}" type="pres">
      <dgm:prSet presAssocID="{DE843297-2F7A-4179-AC3E-79C97BAD4FF0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D21D18F8-40C0-4C78-BF0B-4278CA194F2B}" type="pres">
      <dgm:prSet presAssocID="{6BEE1547-90E9-49DE-AD40-DC25D10D922D}" presName="node" presStyleLbl="node1" presStyleIdx="3" presStyleCnt="8" custScaleX="64420" custScaleY="65004" custRadScaleRad="97987" custRadScaleInc="-8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A5860-DD46-42EA-997F-18444B5DA543}" type="pres">
      <dgm:prSet presAssocID="{D1C09DD5-F21D-4768-B3F0-6261F2920479}" presName="sibTrans" presStyleLbl="sibTrans2D1" presStyleIdx="3" presStyleCnt="8"/>
      <dgm:spPr/>
      <dgm:t>
        <a:bodyPr/>
        <a:lstStyle/>
        <a:p>
          <a:endParaRPr lang="en-US"/>
        </a:p>
      </dgm:t>
    </dgm:pt>
    <dgm:pt modelId="{4B51C2F8-A3E8-48CC-A338-C9ECA7396100}" type="pres">
      <dgm:prSet presAssocID="{D1C09DD5-F21D-4768-B3F0-6261F2920479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FC2A5271-A80B-4F45-BE49-7B89EEB97F4C}" type="pres">
      <dgm:prSet presAssocID="{0F9212F0-FDB6-450F-AA57-30375D50A0E6}" presName="node" presStyleLbl="node1" presStyleIdx="4" presStyleCnt="8" custScaleX="61458" custScaleY="576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3E679A-2A38-4B4B-B485-5136E611108D}" type="pres">
      <dgm:prSet presAssocID="{13DAABFF-A019-43D7-AA12-A4340A1BB516}" presName="sibTrans" presStyleLbl="sibTrans2D1" presStyleIdx="4" presStyleCnt="8"/>
      <dgm:spPr/>
      <dgm:t>
        <a:bodyPr/>
        <a:lstStyle/>
        <a:p>
          <a:endParaRPr lang="en-US"/>
        </a:p>
      </dgm:t>
    </dgm:pt>
    <dgm:pt modelId="{B089C67A-3200-4C81-BDD9-49127ECA09BD}" type="pres">
      <dgm:prSet presAssocID="{13DAABFF-A019-43D7-AA12-A4340A1BB516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CB8E8B8E-2D47-48AD-AC48-B99373127133}" type="pres">
      <dgm:prSet presAssocID="{43834E0D-40DF-4285-AD38-9D6151F5D9BA}" presName="node" presStyleLbl="node1" presStyleIdx="5" presStyleCnt="8" custScaleX="78453" custScaleY="74405" custRadScaleRad="101483" custRadScaleInc="-57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855719-58FD-4D3C-A322-9D0D36B499E7}" type="pres">
      <dgm:prSet presAssocID="{286C0EAC-54E1-4698-AA35-82E81CB72087}" presName="sibTrans" presStyleLbl="sibTrans2D1" presStyleIdx="5" presStyleCnt="8"/>
      <dgm:spPr/>
      <dgm:t>
        <a:bodyPr/>
        <a:lstStyle/>
        <a:p>
          <a:endParaRPr lang="en-US"/>
        </a:p>
      </dgm:t>
    </dgm:pt>
    <dgm:pt modelId="{EE7C6DF0-8A07-49B2-AC41-7F3CAB010CFF}" type="pres">
      <dgm:prSet presAssocID="{286C0EAC-54E1-4698-AA35-82E81CB72087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C4C89F18-ADAE-4BC0-A5C8-698B10BC048C}" type="pres">
      <dgm:prSet presAssocID="{31A3447A-D9FD-4EA4-8AA3-C349D8C9B7AB}" presName="node" presStyleLbl="node1" presStyleIdx="6" presStyleCnt="8" custScaleX="63296" custScaleY="63269" custRadScaleRad="101290" custRadScaleInc="9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D3D162-036C-4DB6-A1DC-4CECED05966C}" type="pres">
      <dgm:prSet presAssocID="{3AEF000C-1AD3-4813-80D3-9EE96BE01F1C}" presName="sibTrans" presStyleLbl="sibTrans2D1" presStyleIdx="6" presStyleCnt="8"/>
      <dgm:spPr/>
      <dgm:t>
        <a:bodyPr/>
        <a:lstStyle/>
        <a:p>
          <a:endParaRPr lang="en-US"/>
        </a:p>
      </dgm:t>
    </dgm:pt>
    <dgm:pt modelId="{54E8DC9C-4607-4B1E-B707-FCE580D60943}" type="pres">
      <dgm:prSet presAssocID="{3AEF000C-1AD3-4813-80D3-9EE96BE01F1C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E04DC003-54D1-4AB2-AEAB-07AD7B89F4D3}" type="pres">
      <dgm:prSet presAssocID="{E2DB0D3A-99FD-4FA3-B095-6B7CC494BB6D}" presName="node" presStyleLbl="node1" presStyleIdx="7" presStyleCnt="8" custScaleX="248339" custScaleY="240088" custRadScaleRad="99085" custRadScaleInc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7BE235-97FF-4DA4-B9BF-71B5D8271DA9}" type="pres">
      <dgm:prSet presAssocID="{B05F69D6-951E-4DCC-A3D7-131A26D7E070}" presName="sibTrans" presStyleLbl="sibTrans2D1" presStyleIdx="7" presStyleCnt="8"/>
      <dgm:spPr/>
      <dgm:t>
        <a:bodyPr/>
        <a:lstStyle/>
        <a:p>
          <a:endParaRPr lang="en-US"/>
        </a:p>
      </dgm:t>
    </dgm:pt>
    <dgm:pt modelId="{9918DA4C-0F49-4433-A310-387F0BD27105}" type="pres">
      <dgm:prSet presAssocID="{B05F69D6-951E-4DCC-A3D7-131A26D7E070}" presName="connectorText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F27EB063-2C33-4F07-84BC-A73B0DB0EE4B}" type="presOf" srcId="{286C0EAC-54E1-4698-AA35-82E81CB72087}" destId="{EE7C6DF0-8A07-49B2-AC41-7F3CAB010CFF}" srcOrd="1" destOrd="0" presId="urn:microsoft.com/office/officeart/2005/8/layout/cycle2"/>
    <dgm:cxn modelId="{F6741875-9BE5-48C6-BBC7-FF5E8F781622}" srcId="{783C5BF3-A63E-4ED6-AAEE-80EE014E7BE4}" destId="{D38A03D8-679B-4229-9485-3D9E091E43C1}" srcOrd="2" destOrd="0" parTransId="{773E92A7-D2BF-4D64-B276-6564EE95A1F0}" sibTransId="{DE843297-2F7A-4179-AC3E-79C97BAD4FF0}"/>
    <dgm:cxn modelId="{4B62014C-0C54-41EE-AD6A-6D4CD7CBC87E}" type="presOf" srcId="{6BEE1547-90E9-49DE-AD40-DC25D10D922D}" destId="{D21D18F8-40C0-4C78-BF0B-4278CA194F2B}" srcOrd="0" destOrd="0" presId="urn:microsoft.com/office/officeart/2005/8/layout/cycle2"/>
    <dgm:cxn modelId="{B30C756B-1F12-4D90-8E77-40794876DD8F}" type="presOf" srcId="{B05F69D6-951E-4DCC-A3D7-131A26D7E070}" destId="{387BE235-97FF-4DA4-B9BF-71B5D8271DA9}" srcOrd="0" destOrd="0" presId="urn:microsoft.com/office/officeart/2005/8/layout/cycle2"/>
    <dgm:cxn modelId="{5360EF24-1792-4533-B0D6-A284DF5FB16B}" type="presOf" srcId="{3AEF000C-1AD3-4813-80D3-9EE96BE01F1C}" destId="{54E8DC9C-4607-4B1E-B707-FCE580D60943}" srcOrd="1" destOrd="0" presId="urn:microsoft.com/office/officeart/2005/8/layout/cycle2"/>
    <dgm:cxn modelId="{50CE4A59-27A3-461B-9BA0-DE812E01277D}" type="presOf" srcId="{34D9B02B-AE1C-4BCD-AB8E-E685FF8117F2}" destId="{8286854B-3547-4889-8B9D-CF124DA03B64}" srcOrd="0" destOrd="0" presId="urn:microsoft.com/office/officeart/2005/8/layout/cycle2"/>
    <dgm:cxn modelId="{E8D0645A-FDF0-4A56-83C6-FEF2A2732570}" type="presOf" srcId="{34D9B02B-AE1C-4BCD-AB8E-E685FF8117F2}" destId="{E52009A4-D781-4D90-9D97-C1470893FAB1}" srcOrd="1" destOrd="0" presId="urn:microsoft.com/office/officeart/2005/8/layout/cycle2"/>
    <dgm:cxn modelId="{D04DC6DE-0672-498F-BDA4-C3B70C91F3BD}" srcId="{783C5BF3-A63E-4ED6-AAEE-80EE014E7BE4}" destId="{0F9212F0-FDB6-450F-AA57-30375D50A0E6}" srcOrd="4" destOrd="0" parTransId="{7DE5112D-3647-47E6-976D-B20D281BE527}" sibTransId="{13DAABFF-A019-43D7-AA12-A4340A1BB516}"/>
    <dgm:cxn modelId="{0AF4AB53-CB9A-4D1A-BD92-680BD386B4BE}" type="presOf" srcId="{94A75FA9-74EE-45D2-AF3D-D8BFBBB57556}" destId="{74A0FBEB-7157-4BB8-BF04-F981F81D215B}" srcOrd="0" destOrd="0" presId="urn:microsoft.com/office/officeart/2005/8/layout/cycle2"/>
    <dgm:cxn modelId="{7A099E22-DEDB-4B30-9B4F-881D865E2C6D}" type="presOf" srcId="{E2DB0D3A-99FD-4FA3-B095-6B7CC494BB6D}" destId="{E04DC003-54D1-4AB2-AEAB-07AD7B89F4D3}" srcOrd="0" destOrd="0" presId="urn:microsoft.com/office/officeart/2005/8/layout/cycle2"/>
    <dgm:cxn modelId="{3C2F7DFC-C6F6-493A-A762-1559BEDA1F14}" type="presOf" srcId="{0F9212F0-FDB6-450F-AA57-30375D50A0E6}" destId="{FC2A5271-A80B-4F45-BE49-7B89EEB97F4C}" srcOrd="0" destOrd="0" presId="urn:microsoft.com/office/officeart/2005/8/layout/cycle2"/>
    <dgm:cxn modelId="{1666DA43-7044-4540-B94E-41D8FA9F5953}" type="presOf" srcId="{13DAABFF-A019-43D7-AA12-A4340A1BB516}" destId="{B089C67A-3200-4C81-BDD9-49127ECA09BD}" srcOrd="1" destOrd="0" presId="urn:microsoft.com/office/officeart/2005/8/layout/cycle2"/>
    <dgm:cxn modelId="{C168463A-4886-47F6-A907-7DA1C745BFC2}" type="presOf" srcId="{286C0EAC-54E1-4698-AA35-82E81CB72087}" destId="{A8855719-58FD-4D3C-A322-9D0D36B499E7}" srcOrd="0" destOrd="0" presId="urn:microsoft.com/office/officeart/2005/8/layout/cycle2"/>
    <dgm:cxn modelId="{3E0698A8-4025-4445-B273-13826B2AC04B}" type="presOf" srcId="{B05F69D6-951E-4DCC-A3D7-131A26D7E070}" destId="{9918DA4C-0F49-4433-A310-387F0BD27105}" srcOrd="1" destOrd="0" presId="urn:microsoft.com/office/officeart/2005/8/layout/cycle2"/>
    <dgm:cxn modelId="{FBCE920C-A67B-434A-A590-6CFD22983B79}" type="presOf" srcId="{13DAABFF-A019-43D7-AA12-A4340A1BB516}" destId="{9F3E679A-2A38-4B4B-B485-5136E611108D}" srcOrd="0" destOrd="0" presId="urn:microsoft.com/office/officeart/2005/8/layout/cycle2"/>
    <dgm:cxn modelId="{A4D7DC04-5C15-4F7D-A96D-125CF6456561}" srcId="{783C5BF3-A63E-4ED6-AAEE-80EE014E7BE4}" destId="{6BEE1547-90E9-49DE-AD40-DC25D10D922D}" srcOrd="3" destOrd="0" parTransId="{7E690508-F97F-4BB0-A352-3396F01579E5}" sibTransId="{D1C09DD5-F21D-4768-B3F0-6261F2920479}"/>
    <dgm:cxn modelId="{1463AD0E-FCF2-476B-B00B-2233FB9D8493}" type="presOf" srcId="{DE843297-2F7A-4179-AC3E-79C97BAD4FF0}" destId="{1ED75B5F-7C46-42A6-A587-3BDC87FC1799}" srcOrd="1" destOrd="0" presId="urn:microsoft.com/office/officeart/2005/8/layout/cycle2"/>
    <dgm:cxn modelId="{3951535A-46D2-49CB-BBF9-710BF4475311}" srcId="{783C5BF3-A63E-4ED6-AAEE-80EE014E7BE4}" destId="{94A75FA9-74EE-45D2-AF3D-D8BFBBB57556}" srcOrd="1" destOrd="0" parTransId="{CFE04F2F-63A2-49FD-B08D-AF986F26F1EB}" sibTransId="{34D9B02B-AE1C-4BCD-AB8E-E685FF8117F2}"/>
    <dgm:cxn modelId="{CE512900-5E5C-4782-831D-B3C728F15A9D}" srcId="{783C5BF3-A63E-4ED6-AAEE-80EE014E7BE4}" destId="{E9457AF7-7934-469C-A55C-6542F6FF98F4}" srcOrd="0" destOrd="0" parTransId="{52BE6B3C-66BB-48FF-B8E2-0BC77B2A4827}" sibTransId="{F4F196D1-905F-4F33-89F4-1D067959C1E9}"/>
    <dgm:cxn modelId="{7FFA69BD-9163-4F15-ADB2-545962BE44E1}" srcId="{783C5BF3-A63E-4ED6-AAEE-80EE014E7BE4}" destId="{E2DB0D3A-99FD-4FA3-B095-6B7CC494BB6D}" srcOrd="7" destOrd="0" parTransId="{732AB5B4-B325-4940-9E99-0391082C0DB4}" sibTransId="{B05F69D6-951E-4DCC-A3D7-131A26D7E070}"/>
    <dgm:cxn modelId="{C5DE6551-1894-4065-B8B8-4E7B730B6017}" srcId="{783C5BF3-A63E-4ED6-AAEE-80EE014E7BE4}" destId="{31A3447A-D9FD-4EA4-8AA3-C349D8C9B7AB}" srcOrd="6" destOrd="0" parTransId="{94E33BD3-9AE3-4D32-8BCD-7623DC23D53A}" sibTransId="{3AEF000C-1AD3-4813-80D3-9EE96BE01F1C}"/>
    <dgm:cxn modelId="{00D22797-6BE0-43A9-B78F-7B395A2F28D8}" type="presOf" srcId="{783C5BF3-A63E-4ED6-AAEE-80EE014E7BE4}" destId="{441290F7-E6AB-4615-8621-6CDB6834B8F9}" srcOrd="0" destOrd="0" presId="urn:microsoft.com/office/officeart/2005/8/layout/cycle2"/>
    <dgm:cxn modelId="{9F01D4A6-1F72-44E8-A819-8ABF9CA98516}" type="presOf" srcId="{D1C09DD5-F21D-4768-B3F0-6261F2920479}" destId="{51FA5860-DD46-42EA-997F-18444B5DA543}" srcOrd="0" destOrd="0" presId="urn:microsoft.com/office/officeart/2005/8/layout/cycle2"/>
    <dgm:cxn modelId="{CF352D93-C559-4823-A5AD-10ACE2A3C361}" type="presOf" srcId="{F4F196D1-905F-4F33-89F4-1D067959C1E9}" destId="{6D8C1293-8C14-4B32-B909-24E07759136D}" srcOrd="0" destOrd="0" presId="urn:microsoft.com/office/officeart/2005/8/layout/cycle2"/>
    <dgm:cxn modelId="{D3FE87CA-E234-4BBB-845A-3B35A4564824}" type="presOf" srcId="{F4F196D1-905F-4F33-89F4-1D067959C1E9}" destId="{F59B996E-7548-45DB-8B81-D95A486A5616}" srcOrd="1" destOrd="0" presId="urn:microsoft.com/office/officeart/2005/8/layout/cycle2"/>
    <dgm:cxn modelId="{9D5D9E85-DC67-4214-9670-03B4C5705960}" srcId="{783C5BF3-A63E-4ED6-AAEE-80EE014E7BE4}" destId="{43834E0D-40DF-4285-AD38-9D6151F5D9BA}" srcOrd="5" destOrd="0" parTransId="{6CBD08CD-A3C2-411D-A47C-19B83E3AED19}" sibTransId="{286C0EAC-54E1-4698-AA35-82E81CB72087}"/>
    <dgm:cxn modelId="{D22F9856-3CC8-4975-AE73-DB1ABB0854E9}" type="presOf" srcId="{43834E0D-40DF-4285-AD38-9D6151F5D9BA}" destId="{CB8E8B8E-2D47-48AD-AC48-B99373127133}" srcOrd="0" destOrd="0" presId="urn:microsoft.com/office/officeart/2005/8/layout/cycle2"/>
    <dgm:cxn modelId="{F721DB47-6C18-47DC-BB0A-26138D4490DD}" type="presOf" srcId="{E9457AF7-7934-469C-A55C-6542F6FF98F4}" destId="{BCF82373-45F3-4482-993A-26EBDCE52F34}" srcOrd="0" destOrd="0" presId="urn:microsoft.com/office/officeart/2005/8/layout/cycle2"/>
    <dgm:cxn modelId="{5BBE624F-0318-42AC-B81D-A4CBFF3BB566}" type="presOf" srcId="{3AEF000C-1AD3-4813-80D3-9EE96BE01F1C}" destId="{33D3D162-036C-4DB6-A1DC-4CECED05966C}" srcOrd="0" destOrd="0" presId="urn:microsoft.com/office/officeart/2005/8/layout/cycle2"/>
    <dgm:cxn modelId="{72C795DB-AB42-4160-8CC9-4C8F347ABDD5}" type="presOf" srcId="{31A3447A-D9FD-4EA4-8AA3-C349D8C9B7AB}" destId="{C4C89F18-ADAE-4BC0-A5C8-698B10BC048C}" srcOrd="0" destOrd="0" presId="urn:microsoft.com/office/officeart/2005/8/layout/cycle2"/>
    <dgm:cxn modelId="{D399377B-4DC9-4C1B-98F9-D3FBEE3C6120}" type="presOf" srcId="{D1C09DD5-F21D-4768-B3F0-6261F2920479}" destId="{4B51C2F8-A3E8-48CC-A338-C9ECA7396100}" srcOrd="1" destOrd="0" presId="urn:microsoft.com/office/officeart/2005/8/layout/cycle2"/>
    <dgm:cxn modelId="{EEE0A094-13B8-46FE-96ED-504410EE8D76}" type="presOf" srcId="{DE843297-2F7A-4179-AC3E-79C97BAD4FF0}" destId="{15C993CC-83BD-48FC-8037-746CFB7AAE46}" srcOrd="0" destOrd="0" presId="urn:microsoft.com/office/officeart/2005/8/layout/cycle2"/>
    <dgm:cxn modelId="{0C0A0532-C852-412F-856D-CA75F7573FEC}" type="presOf" srcId="{D38A03D8-679B-4229-9485-3D9E091E43C1}" destId="{481DCECF-3508-4274-972E-63F772FC97C7}" srcOrd="0" destOrd="0" presId="urn:microsoft.com/office/officeart/2005/8/layout/cycle2"/>
    <dgm:cxn modelId="{47B9CDF2-155B-417F-A431-DE88456E5F17}" type="presParOf" srcId="{441290F7-E6AB-4615-8621-6CDB6834B8F9}" destId="{BCF82373-45F3-4482-993A-26EBDCE52F34}" srcOrd="0" destOrd="0" presId="urn:microsoft.com/office/officeart/2005/8/layout/cycle2"/>
    <dgm:cxn modelId="{7A7C58FD-B981-4E81-83F6-F6F690E62070}" type="presParOf" srcId="{441290F7-E6AB-4615-8621-6CDB6834B8F9}" destId="{6D8C1293-8C14-4B32-B909-24E07759136D}" srcOrd="1" destOrd="0" presId="urn:microsoft.com/office/officeart/2005/8/layout/cycle2"/>
    <dgm:cxn modelId="{F5F7E295-E6DC-4792-B3CB-625C781A095B}" type="presParOf" srcId="{6D8C1293-8C14-4B32-B909-24E07759136D}" destId="{F59B996E-7548-45DB-8B81-D95A486A5616}" srcOrd="0" destOrd="0" presId="urn:microsoft.com/office/officeart/2005/8/layout/cycle2"/>
    <dgm:cxn modelId="{1C4549C4-0734-4255-9719-BD1E6234DD4D}" type="presParOf" srcId="{441290F7-E6AB-4615-8621-6CDB6834B8F9}" destId="{74A0FBEB-7157-4BB8-BF04-F981F81D215B}" srcOrd="2" destOrd="0" presId="urn:microsoft.com/office/officeart/2005/8/layout/cycle2"/>
    <dgm:cxn modelId="{9BE07647-BAE4-405B-8535-3F1ED9A36501}" type="presParOf" srcId="{441290F7-E6AB-4615-8621-6CDB6834B8F9}" destId="{8286854B-3547-4889-8B9D-CF124DA03B64}" srcOrd="3" destOrd="0" presId="urn:microsoft.com/office/officeart/2005/8/layout/cycle2"/>
    <dgm:cxn modelId="{294D93CE-CE57-4203-8898-2B2CEB4BC8F8}" type="presParOf" srcId="{8286854B-3547-4889-8B9D-CF124DA03B64}" destId="{E52009A4-D781-4D90-9D97-C1470893FAB1}" srcOrd="0" destOrd="0" presId="urn:microsoft.com/office/officeart/2005/8/layout/cycle2"/>
    <dgm:cxn modelId="{1E90F1DD-CD71-4381-BBD4-921B21051915}" type="presParOf" srcId="{441290F7-E6AB-4615-8621-6CDB6834B8F9}" destId="{481DCECF-3508-4274-972E-63F772FC97C7}" srcOrd="4" destOrd="0" presId="urn:microsoft.com/office/officeart/2005/8/layout/cycle2"/>
    <dgm:cxn modelId="{4D98DF5A-46C2-47D3-8F27-9C01E13E1D7B}" type="presParOf" srcId="{441290F7-E6AB-4615-8621-6CDB6834B8F9}" destId="{15C993CC-83BD-48FC-8037-746CFB7AAE46}" srcOrd="5" destOrd="0" presId="urn:microsoft.com/office/officeart/2005/8/layout/cycle2"/>
    <dgm:cxn modelId="{D32FCDA0-0800-4ED6-8CBC-73A96FFC5174}" type="presParOf" srcId="{15C993CC-83BD-48FC-8037-746CFB7AAE46}" destId="{1ED75B5F-7C46-42A6-A587-3BDC87FC1799}" srcOrd="0" destOrd="0" presId="urn:microsoft.com/office/officeart/2005/8/layout/cycle2"/>
    <dgm:cxn modelId="{17B8EA6E-07F9-4C33-B0BA-12BA6F8E05DF}" type="presParOf" srcId="{441290F7-E6AB-4615-8621-6CDB6834B8F9}" destId="{D21D18F8-40C0-4C78-BF0B-4278CA194F2B}" srcOrd="6" destOrd="0" presId="urn:microsoft.com/office/officeart/2005/8/layout/cycle2"/>
    <dgm:cxn modelId="{C6122670-8A04-4B04-B942-B89CACB075B3}" type="presParOf" srcId="{441290F7-E6AB-4615-8621-6CDB6834B8F9}" destId="{51FA5860-DD46-42EA-997F-18444B5DA543}" srcOrd="7" destOrd="0" presId="urn:microsoft.com/office/officeart/2005/8/layout/cycle2"/>
    <dgm:cxn modelId="{07C8DFC7-055C-4B2E-94AC-74E9E474DB2B}" type="presParOf" srcId="{51FA5860-DD46-42EA-997F-18444B5DA543}" destId="{4B51C2F8-A3E8-48CC-A338-C9ECA7396100}" srcOrd="0" destOrd="0" presId="urn:microsoft.com/office/officeart/2005/8/layout/cycle2"/>
    <dgm:cxn modelId="{A91F0B77-D0B9-4C12-92F7-E2F98F05D24C}" type="presParOf" srcId="{441290F7-E6AB-4615-8621-6CDB6834B8F9}" destId="{FC2A5271-A80B-4F45-BE49-7B89EEB97F4C}" srcOrd="8" destOrd="0" presId="urn:microsoft.com/office/officeart/2005/8/layout/cycle2"/>
    <dgm:cxn modelId="{C2BA69C8-8A99-4E0A-A5CD-0A72CD2D075E}" type="presParOf" srcId="{441290F7-E6AB-4615-8621-6CDB6834B8F9}" destId="{9F3E679A-2A38-4B4B-B485-5136E611108D}" srcOrd="9" destOrd="0" presId="urn:microsoft.com/office/officeart/2005/8/layout/cycle2"/>
    <dgm:cxn modelId="{65F20B9E-8E70-4E9E-A518-FB7800D96C4A}" type="presParOf" srcId="{9F3E679A-2A38-4B4B-B485-5136E611108D}" destId="{B089C67A-3200-4C81-BDD9-49127ECA09BD}" srcOrd="0" destOrd="0" presId="urn:microsoft.com/office/officeart/2005/8/layout/cycle2"/>
    <dgm:cxn modelId="{26B8006F-5656-4C92-929B-E33B1B617258}" type="presParOf" srcId="{441290F7-E6AB-4615-8621-6CDB6834B8F9}" destId="{CB8E8B8E-2D47-48AD-AC48-B99373127133}" srcOrd="10" destOrd="0" presId="urn:microsoft.com/office/officeart/2005/8/layout/cycle2"/>
    <dgm:cxn modelId="{51F500D1-9988-450F-B7F7-CA43FE0942E8}" type="presParOf" srcId="{441290F7-E6AB-4615-8621-6CDB6834B8F9}" destId="{A8855719-58FD-4D3C-A322-9D0D36B499E7}" srcOrd="11" destOrd="0" presId="urn:microsoft.com/office/officeart/2005/8/layout/cycle2"/>
    <dgm:cxn modelId="{66902375-90D4-4FF9-9FFD-29EAE871DD72}" type="presParOf" srcId="{A8855719-58FD-4D3C-A322-9D0D36B499E7}" destId="{EE7C6DF0-8A07-49B2-AC41-7F3CAB010CFF}" srcOrd="0" destOrd="0" presId="urn:microsoft.com/office/officeart/2005/8/layout/cycle2"/>
    <dgm:cxn modelId="{068E9B17-9F7E-44D1-89FD-F606ED93B395}" type="presParOf" srcId="{441290F7-E6AB-4615-8621-6CDB6834B8F9}" destId="{C4C89F18-ADAE-4BC0-A5C8-698B10BC048C}" srcOrd="12" destOrd="0" presId="urn:microsoft.com/office/officeart/2005/8/layout/cycle2"/>
    <dgm:cxn modelId="{7BC9472E-0E58-42D7-A37D-8607217BF2DA}" type="presParOf" srcId="{441290F7-E6AB-4615-8621-6CDB6834B8F9}" destId="{33D3D162-036C-4DB6-A1DC-4CECED05966C}" srcOrd="13" destOrd="0" presId="urn:microsoft.com/office/officeart/2005/8/layout/cycle2"/>
    <dgm:cxn modelId="{5302B93C-68A9-4F57-835F-D4691727E2DD}" type="presParOf" srcId="{33D3D162-036C-4DB6-A1DC-4CECED05966C}" destId="{54E8DC9C-4607-4B1E-B707-FCE580D60943}" srcOrd="0" destOrd="0" presId="urn:microsoft.com/office/officeart/2005/8/layout/cycle2"/>
    <dgm:cxn modelId="{9E640EDE-9BD5-4A66-BE14-0D4515E0C8FA}" type="presParOf" srcId="{441290F7-E6AB-4615-8621-6CDB6834B8F9}" destId="{E04DC003-54D1-4AB2-AEAB-07AD7B89F4D3}" srcOrd="14" destOrd="0" presId="urn:microsoft.com/office/officeart/2005/8/layout/cycle2"/>
    <dgm:cxn modelId="{C00C02EB-E308-45A8-8541-76C376B66614}" type="presParOf" srcId="{441290F7-E6AB-4615-8621-6CDB6834B8F9}" destId="{387BE235-97FF-4DA4-B9BF-71B5D8271DA9}" srcOrd="15" destOrd="0" presId="urn:microsoft.com/office/officeart/2005/8/layout/cycle2"/>
    <dgm:cxn modelId="{8674E888-E554-4BC9-8B65-C58346A9A019}" type="presParOf" srcId="{387BE235-97FF-4DA4-B9BF-71B5D8271DA9}" destId="{9918DA4C-0F49-4433-A310-387F0BD2710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FF75CD2-EA92-450E-A0E5-D20BCDE19F0E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617987-E2FF-4BB3-AB23-200727B18AF2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F704D9AC-2F7B-4692-A3B6-73C29ADC7B14}" type="parTrans" cxnId="{FEDE3ED6-EAA1-4D1A-B899-6999B665D728}">
      <dgm:prSet/>
      <dgm:spPr/>
      <dgm:t>
        <a:bodyPr/>
        <a:lstStyle/>
        <a:p>
          <a:endParaRPr lang="en-US"/>
        </a:p>
      </dgm:t>
    </dgm:pt>
    <dgm:pt modelId="{54BA170A-89D1-4DAA-A57C-DC8A2C56BCB5}" type="sibTrans" cxnId="{FEDE3ED6-EAA1-4D1A-B899-6999B665D728}">
      <dgm:prSet/>
      <dgm:spPr/>
      <dgm:t>
        <a:bodyPr/>
        <a:lstStyle/>
        <a:p>
          <a:endParaRPr lang="en-US"/>
        </a:p>
      </dgm:t>
    </dgm:pt>
    <dgm:pt modelId="{5AC45213-9EC1-4851-BFA6-B48E78E75906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4D6497FF-ED7A-4BC0-8ABF-40F99C87F2E2}" type="parTrans" cxnId="{0C014FAF-01BC-4A44-979A-D20C7B8F3CFE}">
      <dgm:prSet/>
      <dgm:spPr/>
      <dgm:t>
        <a:bodyPr/>
        <a:lstStyle/>
        <a:p>
          <a:endParaRPr lang="en-US"/>
        </a:p>
      </dgm:t>
    </dgm:pt>
    <dgm:pt modelId="{8490E358-196D-4196-A606-AF7D56605983}" type="sibTrans" cxnId="{0C014FAF-01BC-4A44-979A-D20C7B8F3CFE}">
      <dgm:prSet/>
      <dgm:spPr/>
      <dgm:t>
        <a:bodyPr/>
        <a:lstStyle/>
        <a:p>
          <a:endParaRPr lang="en-US"/>
        </a:p>
      </dgm:t>
    </dgm:pt>
    <dgm:pt modelId="{7D1353CB-02A7-4327-872C-E8EB97B34482}" type="pres">
      <dgm:prSet presAssocID="{2FF75CD2-EA92-450E-A0E5-D20BCDE19F0E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D66EDB-5728-4E74-ABF6-B564C5FB3B46}" type="pres">
      <dgm:prSet presAssocID="{2FF75CD2-EA92-450E-A0E5-D20BCDE19F0E}" presName="arrow" presStyleLbl="bgShp" presStyleIdx="0" presStyleCnt="1" custAng="14293999" custScaleX="78930" custScaleY="32312" custLinFactNeighborX="-27765" custLinFactNeighborY="12857"/>
      <dgm:spPr/>
    </dgm:pt>
    <dgm:pt modelId="{03DF0807-6344-476C-8DE6-ED0D1DB7160E}" type="pres">
      <dgm:prSet presAssocID="{2FF75CD2-EA92-450E-A0E5-D20BCDE19F0E}" presName="arrowDiagram2" presStyleCnt="0"/>
      <dgm:spPr/>
    </dgm:pt>
    <dgm:pt modelId="{AAB1D502-02E1-4FB1-8912-1512494E7052}" type="pres">
      <dgm:prSet presAssocID="{C2617987-E2FF-4BB3-AB23-200727B18AF2}" presName="bullet2a" presStyleLbl="node1" presStyleIdx="0" presStyleCnt="2"/>
      <dgm:spPr/>
    </dgm:pt>
    <dgm:pt modelId="{46584E1E-9197-4E62-AA1A-8244A8F974E1}" type="pres">
      <dgm:prSet presAssocID="{C2617987-E2FF-4BB3-AB23-200727B18AF2}" presName="textBox2a" presStyleLbl="revTx" presStyleIdx="0" presStyleCnt="2" custScaleY="44360" custLinFactNeighborX="8597" custLinFactNeighborY="742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D4E06E-AAD4-4E82-AFC3-0E974483707A}" type="pres">
      <dgm:prSet presAssocID="{5AC45213-9EC1-4851-BFA6-B48E78E75906}" presName="bullet2b" presStyleLbl="node1" presStyleIdx="1" presStyleCnt="2"/>
      <dgm:spPr/>
    </dgm:pt>
    <dgm:pt modelId="{BA0AE364-E129-4273-B37F-919E5C9C1771}" type="pres">
      <dgm:prSet presAssocID="{5AC45213-9EC1-4851-BFA6-B48E78E75906}" presName="textBox2b" presStyleLbl="revTx" presStyleIdx="1" presStyleCnt="2" custScaleY="31084" custLinFactY="31086" custLinFactNeighborX="20986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C7A86A5-6A50-4F43-9613-42A639788266}" type="presOf" srcId="{5AC45213-9EC1-4851-BFA6-B48E78E75906}" destId="{BA0AE364-E129-4273-B37F-919E5C9C1771}" srcOrd="0" destOrd="0" presId="urn:microsoft.com/office/officeart/2005/8/layout/arrow2"/>
    <dgm:cxn modelId="{0C014FAF-01BC-4A44-979A-D20C7B8F3CFE}" srcId="{2FF75CD2-EA92-450E-A0E5-D20BCDE19F0E}" destId="{5AC45213-9EC1-4851-BFA6-B48E78E75906}" srcOrd="1" destOrd="0" parTransId="{4D6497FF-ED7A-4BC0-8ABF-40F99C87F2E2}" sibTransId="{8490E358-196D-4196-A606-AF7D56605983}"/>
    <dgm:cxn modelId="{17FAC7D7-E1C9-45A8-B3A6-8E8406995E6B}" type="presOf" srcId="{C2617987-E2FF-4BB3-AB23-200727B18AF2}" destId="{46584E1E-9197-4E62-AA1A-8244A8F974E1}" srcOrd="0" destOrd="0" presId="urn:microsoft.com/office/officeart/2005/8/layout/arrow2"/>
    <dgm:cxn modelId="{63EC4175-6B51-4818-B26F-95C770D0A631}" type="presOf" srcId="{2FF75CD2-EA92-450E-A0E5-D20BCDE19F0E}" destId="{7D1353CB-02A7-4327-872C-E8EB97B34482}" srcOrd="0" destOrd="0" presId="urn:microsoft.com/office/officeart/2005/8/layout/arrow2"/>
    <dgm:cxn modelId="{FEDE3ED6-EAA1-4D1A-B899-6999B665D728}" srcId="{2FF75CD2-EA92-450E-A0E5-D20BCDE19F0E}" destId="{C2617987-E2FF-4BB3-AB23-200727B18AF2}" srcOrd="0" destOrd="0" parTransId="{F704D9AC-2F7B-4692-A3B6-73C29ADC7B14}" sibTransId="{54BA170A-89D1-4DAA-A57C-DC8A2C56BCB5}"/>
    <dgm:cxn modelId="{8E823CB2-E11C-4B95-BAE0-49ECECE8615E}" type="presParOf" srcId="{7D1353CB-02A7-4327-872C-E8EB97B34482}" destId="{FCD66EDB-5728-4E74-ABF6-B564C5FB3B46}" srcOrd="0" destOrd="0" presId="urn:microsoft.com/office/officeart/2005/8/layout/arrow2"/>
    <dgm:cxn modelId="{7B48AC30-101D-4C78-ABEA-FD07EA0F0D4A}" type="presParOf" srcId="{7D1353CB-02A7-4327-872C-E8EB97B34482}" destId="{03DF0807-6344-476C-8DE6-ED0D1DB7160E}" srcOrd="1" destOrd="0" presId="urn:microsoft.com/office/officeart/2005/8/layout/arrow2"/>
    <dgm:cxn modelId="{0CA706D9-0E73-42D6-BBB4-5746430AD7A5}" type="presParOf" srcId="{03DF0807-6344-476C-8DE6-ED0D1DB7160E}" destId="{AAB1D502-02E1-4FB1-8912-1512494E7052}" srcOrd="0" destOrd="0" presId="urn:microsoft.com/office/officeart/2005/8/layout/arrow2"/>
    <dgm:cxn modelId="{8838AA04-25A0-4CCD-AD4B-49EBF11E243A}" type="presParOf" srcId="{03DF0807-6344-476C-8DE6-ED0D1DB7160E}" destId="{46584E1E-9197-4E62-AA1A-8244A8F974E1}" srcOrd="1" destOrd="0" presId="urn:microsoft.com/office/officeart/2005/8/layout/arrow2"/>
    <dgm:cxn modelId="{FA961721-3207-4D7A-9A5A-55CCB3CCBEB9}" type="presParOf" srcId="{03DF0807-6344-476C-8DE6-ED0D1DB7160E}" destId="{44D4E06E-AAD4-4E82-AFC3-0E974483707A}" srcOrd="2" destOrd="0" presId="urn:microsoft.com/office/officeart/2005/8/layout/arrow2"/>
    <dgm:cxn modelId="{AD33DFE1-84C8-43E7-B744-4B68BA5D3A3B}" type="presParOf" srcId="{03DF0807-6344-476C-8DE6-ED0D1DB7160E}" destId="{BA0AE364-E129-4273-B37F-919E5C9C1771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83C5BF3-A63E-4ED6-AAEE-80EE014E7BE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457AF7-7934-469C-A55C-6542F6FF98F4}">
      <dgm:prSet phldrT="[Text]" custT="1"/>
      <dgm:spPr/>
      <dgm:t>
        <a:bodyPr/>
        <a:lstStyle/>
        <a:p>
          <a:r>
            <a:rPr lang="en-US" sz="1000" b="1" dirty="0" smtClean="0"/>
            <a:t>1- </a:t>
          </a:r>
          <a:r>
            <a:rPr lang="en-US" sz="900" b="1" dirty="0" smtClean="0"/>
            <a:t>Formal Application</a:t>
          </a:r>
          <a:endParaRPr lang="en-US" sz="900" b="1" dirty="0"/>
        </a:p>
      </dgm:t>
    </dgm:pt>
    <dgm:pt modelId="{52BE6B3C-66BB-48FF-B8E2-0BC77B2A4827}" type="parTrans" cxnId="{CE512900-5E5C-4782-831D-B3C728F15A9D}">
      <dgm:prSet/>
      <dgm:spPr/>
      <dgm:t>
        <a:bodyPr/>
        <a:lstStyle/>
        <a:p>
          <a:endParaRPr lang="en-US"/>
        </a:p>
      </dgm:t>
    </dgm:pt>
    <dgm:pt modelId="{F4F196D1-905F-4F33-89F4-1D067959C1E9}" type="sibTrans" cxnId="{CE512900-5E5C-4782-831D-B3C728F15A9D}">
      <dgm:prSet/>
      <dgm:spPr/>
      <dgm:t>
        <a:bodyPr/>
        <a:lstStyle/>
        <a:p>
          <a:endParaRPr lang="en-US"/>
        </a:p>
      </dgm:t>
    </dgm:pt>
    <dgm:pt modelId="{D38A03D8-679B-4229-9485-3D9E091E43C1}">
      <dgm:prSet phldrT="[Text]" custT="1"/>
      <dgm:spPr/>
      <dgm:t>
        <a:bodyPr/>
        <a:lstStyle/>
        <a:p>
          <a:r>
            <a:rPr lang="en-US" sz="900" b="1" dirty="0" smtClean="0"/>
            <a:t>3- Eligibility Screening</a:t>
          </a:r>
          <a:endParaRPr lang="en-US" sz="900" b="1" dirty="0"/>
        </a:p>
      </dgm:t>
    </dgm:pt>
    <dgm:pt modelId="{773E92A7-D2BF-4D64-B276-6564EE95A1F0}" type="parTrans" cxnId="{F6741875-9BE5-48C6-BBC7-FF5E8F781622}">
      <dgm:prSet/>
      <dgm:spPr/>
      <dgm:t>
        <a:bodyPr/>
        <a:lstStyle/>
        <a:p>
          <a:endParaRPr lang="en-US"/>
        </a:p>
      </dgm:t>
    </dgm:pt>
    <dgm:pt modelId="{DE843297-2F7A-4179-AC3E-79C97BAD4FF0}" type="sibTrans" cxnId="{F6741875-9BE5-48C6-BBC7-FF5E8F781622}">
      <dgm:prSet/>
      <dgm:spPr/>
      <dgm:t>
        <a:bodyPr/>
        <a:lstStyle/>
        <a:p>
          <a:endParaRPr lang="en-US" b="1" dirty="0">
            <a:solidFill>
              <a:srgbClr val="FF0000"/>
            </a:solidFill>
          </a:endParaRPr>
        </a:p>
      </dgm:t>
    </dgm:pt>
    <dgm:pt modelId="{6BEE1547-90E9-49DE-AD40-DC25D10D922D}">
      <dgm:prSet phldrT="[Text]" custT="1"/>
      <dgm:spPr/>
      <dgm:t>
        <a:bodyPr/>
        <a:lstStyle/>
        <a:p>
          <a:r>
            <a:rPr lang="en-US" sz="900" b="1" dirty="0" smtClean="0"/>
            <a:t>4- Pre-Review Mentorship</a:t>
          </a:r>
          <a:endParaRPr lang="en-US" sz="900" b="1" dirty="0"/>
        </a:p>
      </dgm:t>
    </dgm:pt>
    <dgm:pt modelId="{7E690508-F97F-4BB0-A352-3396F01579E5}" type="parTrans" cxnId="{A4D7DC04-5C15-4F7D-A96D-125CF6456561}">
      <dgm:prSet/>
      <dgm:spPr/>
      <dgm:t>
        <a:bodyPr/>
        <a:lstStyle/>
        <a:p>
          <a:endParaRPr lang="en-US"/>
        </a:p>
      </dgm:t>
    </dgm:pt>
    <dgm:pt modelId="{D1C09DD5-F21D-4768-B3F0-6261F2920479}" type="sibTrans" cxnId="{A4D7DC04-5C15-4F7D-A96D-125CF6456561}">
      <dgm:prSet/>
      <dgm:spPr/>
      <dgm:t>
        <a:bodyPr/>
        <a:lstStyle/>
        <a:p>
          <a:endParaRPr lang="en-US"/>
        </a:p>
      </dgm:t>
    </dgm:pt>
    <dgm:pt modelId="{0F9212F0-FDB6-450F-AA57-30375D50A0E6}">
      <dgm:prSet phldrT="[Text]" custT="1"/>
      <dgm:spPr/>
      <dgm:t>
        <a:bodyPr/>
        <a:lstStyle/>
        <a:p>
          <a:r>
            <a:rPr lang="en-US" sz="1050" b="1" dirty="0" smtClean="0"/>
            <a:t>5-</a:t>
          </a:r>
          <a:r>
            <a:rPr lang="en-US" sz="900" b="1" dirty="0" smtClean="0"/>
            <a:t>Self Assessment Process</a:t>
          </a:r>
          <a:endParaRPr lang="en-US" sz="1200" b="1" dirty="0"/>
        </a:p>
      </dgm:t>
    </dgm:pt>
    <dgm:pt modelId="{7DE5112D-3647-47E6-976D-B20D281BE527}" type="parTrans" cxnId="{D04DC6DE-0672-498F-BDA4-C3B70C91F3BD}">
      <dgm:prSet/>
      <dgm:spPr/>
      <dgm:t>
        <a:bodyPr/>
        <a:lstStyle/>
        <a:p>
          <a:endParaRPr lang="en-US"/>
        </a:p>
      </dgm:t>
    </dgm:pt>
    <dgm:pt modelId="{13DAABFF-A019-43D7-AA12-A4340A1BB516}" type="sibTrans" cxnId="{D04DC6DE-0672-498F-BDA4-C3B70C91F3BD}">
      <dgm:prSet/>
      <dgm:spPr/>
      <dgm:t>
        <a:bodyPr/>
        <a:lstStyle/>
        <a:p>
          <a:endParaRPr lang="en-US"/>
        </a:p>
      </dgm:t>
    </dgm:pt>
    <dgm:pt modelId="{43834E0D-40DF-4285-AD38-9D6151F5D9BA}">
      <dgm:prSet phldrT="[Text]" custT="1"/>
      <dgm:spPr/>
      <dgm:t>
        <a:bodyPr/>
        <a:lstStyle/>
        <a:p>
          <a:r>
            <a:rPr lang="en-US" sz="1050" b="1" dirty="0" smtClean="0"/>
            <a:t>6-Peer Review Process</a:t>
          </a:r>
          <a:endParaRPr lang="en-US" sz="1050" b="1" dirty="0"/>
        </a:p>
      </dgm:t>
    </dgm:pt>
    <dgm:pt modelId="{6CBD08CD-A3C2-411D-A47C-19B83E3AED19}" type="parTrans" cxnId="{9D5D9E85-DC67-4214-9670-03B4C5705960}">
      <dgm:prSet/>
      <dgm:spPr/>
      <dgm:t>
        <a:bodyPr/>
        <a:lstStyle/>
        <a:p>
          <a:endParaRPr lang="en-US"/>
        </a:p>
      </dgm:t>
    </dgm:pt>
    <dgm:pt modelId="{286C0EAC-54E1-4698-AA35-82E81CB72087}" type="sibTrans" cxnId="{9D5D9E85-DC67-4214-9670-03B4C5705960}">
      <dgm:prSet/>
      <dgm:spPr/>
      <dgm:t>
        <a:bodyPr/>
        <a:lstStyle/>
        <a:p>
          <a:endParaRPr lang="en-US"/>
        </a:p>
      </dgm:t>
    </dgm:pt>
    <dgm:pt modelId="{31A3447A-D9FD-4EA4-8AA3-C349D8C9B7AB}">
      <dgm:prSet phldrT="[Text]" custT="1"/>
      <dgm:spPr/>
      <dgm:t>
        <a:bodyPr/>
        <a:lstStyle/>
        <a:p>
          <a:r>
            <a:rPr lang="en-US" sz="900" b="1" dirty="0" smtClean="0"/>
            <a:t>7-Accreditation Decision </a:t>
          </a:r>
          <a:endParaRPr lang="en-US" sz="1200" b="1" dirty="0"/>
        </a:p>
      </dgm:t>
    </dgm:pt>
    <dgm:pt modelId="{94E33BD3-9AE3-4D32-8BCD-7623DC23D53A}" type="parTrans" cxnId="{C5DE6551-1894-4065-B8B8-4E7B730B6017}">
      <dgm:prSet/>
      <dgm:spPr/>
      <dgm:t>
        <a:bodyPr/>
        <a:lstStyle/>
        <a:p>
          <a:endParaRPr lang="en-US"/>
        </a:p>
      </dgm:t>
    </dgm:pt>
    <dgm:pt modelId="{3AEF000C-1AD3-4813-80D3-9EE96BE01F1C}" type="sibTrans" cxnId="{C5DE6551-1894-4065-B8B8-4E7B730B6017}">
      <dgm:prSet/>
      <dgm:spPr/>
      <dgm:t>
        <a:bodyPr/>
        <a:lstStyle/>
        <a:p>
          <a:endParaRPr lang="en-US"/>
        </a:p>
      </dgm:t>
    </dgm:pt>
    <dgm:pt modelId="{94A75FA9-74EE-45D2-AF3D-D8BFBBB57556}">
      <dgm:prSet phldrT="[Text]" custT="1"/>
      <dgm:spPr/>
      <dgm:t>
        <a:bodyPr/>
        <a:lstStyle/>
        <a:p>
          <a:r>
            <a:rPr lang="en-US" sz="900" b="1" dirty="0" smtClean="0"/>
            <a:t>2- Pre-Eligibility Mentorship</a:t>
          </a:r>
          <a:endParaRPr lang="en-US" sz="900" b="1" dirty="0"/>
        </a:p>
      </dgm:t>
    </dgm:pt>
    <dgm:pt modelId="{CFE04F2F-63A2-49FD-B08D-AF986F26F1EB}" type="parTrans" cxnId="{3951535A-46D2-49CB-BBF9-710BF4475311}">
      <dgm:prSet/>
      <dgm:spPr/>
      <dgm:t>
        <a:bodyPr/>
        <a:lstStyle/>
        <a:p>
          <a:endParaRPr lang="en-US"/>
        </a:p>
      </dgm:t>
    </dgm:pt>
    <dgm:pt modelId="{34D9B02B-AE1C-4BCD-AB8E-E685FF8117F2}" type="sibTrans" cxnId="{3951535A-46D2-49CB-BBF9-710BF4475311}">
      <dgm:prSet/>
      <dgm:spPr/>
      <dgm:t>
        <a:bodyPr/>
        <a:lstStyle/>
        <a:p>
          <a:endParaRPr lang="en-US"/>
        </a:p>
      </dgm:t>
    </dgm:pt>
    <dgm:pt modelId="{E2DB0D3A-99FD-4FA3-B095-6B7CC494BB6D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600" b="1" dirty="0" smtClean="0"/>
            <a:t>8-Continuous Review (Re-accreditation/ Revisit</a:t>
          </a:r>
          <a:endParaRPr lang="en-US" sz="1600" b="1" dirty="0"/>
        </a:p>
      </dgm:t>
    </dgm:pt>
    <dgm:pt modelId="{732AB5B4-B325-4940-9E99-0391082C0DB4}" type="parTrans" cxnId="{7FFA69BD-9163-4F15-ADB2-545962BE44E1}">
      <dgm:prSet/>
      <dgm:spPr/>
      <dgm:t>
        <a:bodyPr/>
        <a:lstStyle/>
        <a:p>
          <a:endParaRPr lang="en-US"/>
        </a:p>
      </dgm:t>
    </dgm:pt>
    <dgm:pt modelId="{B05F69D6-951E-4DCC-A3D7-131A26D7E070}" type="sibTrans" cxnId="{7FFA69BD-9163-4F15-ADB2-545962BE44E1}">
      <dgm:prSet/>
      <dgm:spPr/>
      <dgm:t>
        <a:bodyPr/>
        <a:lstStyle/>
        <a:p>
          <a:endParaRPr lang="en-US"/>
        </a:p>
      </dgm:t>
    </dgm:pt>
    <dgm:pt modelId="{441290F7-E6AB-4615-8621-6CDB6834B8F9}" type="pres">
      <dgm:prSet presAssocID="{783C5BF3-A63E-4ED6-AAEE-80EE014E7BE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F82373-45F3-4482-993A-26EBDCE52F34}" type="pres">
      <dgm:prSet presAssocID="{E9457AF7-7934-469C-A55C-6542F6FF98F4}" presName="node" presStyleLbl="node1" presStyleIdx="0" presStyleCnt="8" custScaleX="60379" custScaleY="567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8C1293-8C14-4B32-B909-24E07759136D}" type="pres">
      <dgm:prSet presAssocID="{F4F196D1-905F-4F33-89F4-1D067959C1E9}" presName="sibTrans" presStyleLbl="sibTrans2D1" presStyleIdx="0" presStyleCnt="8"/>
      <dgm:spPr/>
      <dgm:t>
        <a:bodyPr/>
        <a:lstStyle/>
        <a:p>
          <a:endParaRPr lang="en-US"/>
        </a:p>
      </dgm:t>
    </dgm:pt>
    <dgm:pt modelId="{F59B996E-7548-45DB-8B81-D95A486A5616}" type="pres">
      <dgm:prSet presAssocID="{F4F196D1-905F-4F33-89F4-1D067959C1E9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74A0FBEB-7157-4BB8-BF04-F981F81D215B}" type="pres">
      <dgm:prSet presAssocID="{94A75FA9-74EE-45D2-AF3D-D8BFBBB57556}" presName="node" presStyleLbl="node1" presStyleIdx="1" presStyleCnt="8" custScaleX="66736" custScaleY="713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86854B-3547-4889-8B9D-CF124DA03B64}" type="pres">
      <dgm:prSet presAssocID="{34D9B02B-AE1C-4BCD-AB8E-E685FF8117F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52009A4-D781-4D90-9D97-C1470893FAB1}" type="pres">
      <dgm:prSet presAssocID="{34D9B02B-AE1C-4BCD-AB8E-E685FF8117F2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481DCECF-3508-4274-972E-63F772FC97C7}" type="pres">
      <dgm:prSet presAssocID="{D38A03D8-679B-4229-9485-3D9E091E43C1}" presName="node" presStyleLbl="node1" presStyleIdx="2" presStyleCnt="8" custScaleX="75651" custScaleY="704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C993CC-83BD-48FC-8037-746CFB7AAE46}" type="pres">
      <dgm:prSet presAssocID="{DE843297-2F7A-4179-AC3E-79C97BAD4FF0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ED75B5F-7C46-42A6-A587-3BDC87FC1799}" type="pres">
      <dgm:prSet presAssocID="{DE843297-2F7A-4179-AC3E-79C97BAD4FF0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D21D18F8-40C0-4C78-BF0B-4278CA194F2B}" type="pres">
      <dgm:prSet presAssocID="{6BEE1547-90E9-49DE-AD40-DC25D10D922D}" presName="node" presStyleLbl="node1" presStyleIdx="3" presStyleCnt="8" custScaleX="64420" custScaleY="65004" custRadScaleRad="97987" custRadScaleInc="-8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A5860-DD46-42EA-997F-18444B5DA543}" type="pres">
      <dgm:prSet presAssocID="{D1C09DD5-F21D-4768-B3F0-6261F2920479}" presName="sibTrans" presStyleLbl="sibTrans2D1" presStyleIdx="3" presStyleCnt="8"/>
      <dgm:spPr/>
      <dgm:t>
        <a:bodyPr/>
        <a:lstStyle/>
        <a:p>
          <a:endParaRPr lang="en-US"/>
        </a:p>
      </dgm:t>
    </dgm:pt>
    <dgm:pt modelId="{4B51C2F8-A3E8-48CC-A338-C9ECA7396100}" type="pres">
      <dgm:prSet presAssocID="{D1C09DD5-F21D-4768-B3F0-6261F2920479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FC2A5271-A80B-4F45-BE49-7B89EEB97F4C}" type="pres">
      <dgm:prSet presAssocID="{0F9212F0-FDB6-450F-AA57-30375D50A0E6}" presName="node" presStyleLbl="node1" presStyleIdx="4" presStyleCnt="8" custScaleX="61458" custScaleY="576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3E679A-2A38-4B4B-B485-5136E611108D}" type="pres">
      <dgm:prSet presAssocID="{13DAABFF-A019-43D7-AA12-A4340A1BB516}" presName="sibTrans" presStyleLbl="sibTrans2D1" presStyleIdx="4" presStyleCnt="8"/>
      <dgm:spPr/>
      <dgm:t>
        <a:bodyPr/>
        <a:lstStyle/>
        <a:p>
          <a:endParaRPr lang="en-US"/>
        </a:p>
      </dgm:t>
    </dgm:pt>
    <dgm:pt modelId="{B089C67A-3200-4C81-BDD9-49127ECA09BD}" type="pres">
      <dgm:prSet presAssocID="{13DAABFF-A019-43D7-AA12-A4340A1BB516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CB8E8B8E-2D47-48AD-AC48-B99373127133}" type="pres">
      <dgm:prSet presAssocID="{43834E0D-40DF-4285-AD38-9D6151F5D9BA}" presName="node" presStyleLbl="node1" presStyleIdx="5" presStyleCnt="8" custScaleX="78453" custScaleY="74405" custRadScaleRad="101483" custRadScaleInc="-57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855719-58FD-4D3C-A322-9D0D36B499E7}" type="pres">
      <dgm:prSet presAssocID="{286C0EAC-54E1-4698-AA35-82E81CB72087}" presName="sibTrans" presStyleLbl="sibTrans2D1" presStyleIdx="5" presStyleCnt="8"/>
      <dgm:spPr/>
      <dgm:t>
        <a:bodyPr/>
        <a:lstStyle/>
        <a:p>
          <a:endParaRPr lang="en-US"/>
        </a:p>
      </dgm:t>
    </dgm:pt>
    <dgm:pt modelId="{EE7C6DF0-8A07-49B2-AC41-7F3CAB010CFF}" type="pres">
      <dgm:prSet presAssocID="{286C0EAC-54E1-4698-AA35-82E81CB72087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C4C89F18-ADAE-4BC0-A5C8-698B10BC048C}" type="pres">
      <dgm:prSet presAssocID="{31A3447A-D9FD-4EA4-8AA3-C349D8C9B7AB}" presName="node" presStyleLbl="node1" presStyleIdx="6" presStyleCnt="8" custScaleX="63296" custScaleY="63269" custRadScaleRad="101290" custRadScaleInc="9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D3D162-036C-4DB6-A1DC-4CECED05966C}" type="pres">
      <dgm:prSet presAssocID="{3AEF000C-1AD3-4813-80D3-9EE96BE01F1C}" presName="sibTrans" presStyleLbl="sibTrans2D1" presStyleIdx="6" presStyleCnt="8"/>
      <dgm:spPr/>
      <dgm:t>
        <a:bodyPr/>
        <a:lstStyle/>
        <a:p>
          <a:endParaRPr lang="en-US"/>
        </a:p>
      </dgm:t>
    </dgm:pt>
    <dgm:pt modelId="{54E8DC9C-4607-4B1E-B707-FCE580D60943}" type="pres">
      <dgm:prSet presAssocID="{3AEF000C-1AD3-4813-80D3-9EE96BE01F1C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E04DC003-54D1-4AB2-AEAB-07AD7B89F4D3}" type="pres">
      <dgm:prSet presAssocID="{E2DB0D3A-99FD-4FA3-B095-6B7CC494BB6D}" presName="node" presStyleLbl="node1" presStyleIdx="7" presStyleCnt="8" custScaleX="248339" custScaleY="240088" custRadScaleRad="99085" custRadScaleInc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7BE235-97FF-4DA4-B9BF-71B5D8271DA9}" type="pres">
      <dgm:prSet presAssocID="{B05F69D6-951E-4DCC-A3D7-131A26D7E070}" presName="sibTrans" presStyleLbl="sibTrans2D1" presStyleIdx="7" presStyleCnt="8"/>
      <dgm:spPr/>
      <dgm:t>
        <a:bodyPr/>
        <a:lstStyle/>
        <a:p>
          <a:endParaRPr lang="en-US"/>
        </a:p>
      </dgm:t>
    </dgm:pt>
    <dgm:pt modelId="{9918DA4C-0F49-4433-A310-387F0BD27105}" type="pres">
      <dgm:prSet presAssocID="{B05F69D6-951E-4DCC-A3D7-131A26D7E070}" presName="connectorText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3E67FF51-FBDF-4D92-BE24-2C9C347BB25A}" type="presOf" srcId="{43834E0D-40DF-4285-AD38-9D6151F5D9BA}" destId="{CB8E8B8E-2D47-48AD-AC48-B99373127133}" srcOrd="0" destOrd="0" presId="urn:microsoft.com/office/officeart/2005/8/layout/cycle2"/>
    <dgm:cxn modelId="{12BFA9DD-A214-4349-9BCB-F10CEE66DB77}" type="presOf" srcId="{F4F196D1-905F-4F33-89F4-1D067959C1E9}" destId="{F59B996E-7548-45DB-8B81-D95A486A5616}" srcOrd="1" destOrd="0" presId="urn:microsoft.com/office/officeart/2005/8/layout/cycle2"/>
    <dgm:cxn modelId="{0BA08723-6850-416A-AD91-7EA0FBEAFEFF}" type="presOf" srcId="{94A75FA9-74EE-45D2-AF3D-D8BFBBB57556}" destId="{74A0FBEB-7157-4BB8-BF04-F981F81D215B}" srcOrd="0" destOrd="0" presId="urn:microsoft.com/office/officeart/2005/8/layout/cycle2"/>
    <dgm:cxn modelId="{3951535A-46D2-49CB-BBF9-710BF4475311}" srcId="{783C5BF3-A63E-4ED6-AAEE-80EE014E7BE4}" destId="{94A75FA9-74EE-45D2-AF3D-D8BFBBB57556}" srcOrd="1" destOrd="0" parTransId="{CFE04F2F-63A2-49FD-B08D-AF986F26F1EB}" sibTransId="{34D9B02B-AE1C-4BCD-AB8E-E685FF8117F2}"/>
    <dgm:cxn modelId="{4FC1A21D-3282-4D2E-8226-DB5300D1175A}" type="presOf" srcId="{F4F196D1-905F-4F33-89F4-1D067959C1E9}" destId="{6D8C1293-8C14-4B32-B909-24E07759136D}" srcOrd="0" destOrd="0" presId="urn:microsoft.com/office/officeart/2005/8/layout/cycle2"/>
    <dgm:cxn modelId="{7E28E44E-4C94-4213-8691-322049627350}" type="presOf" srcId="{3AEF000C-1AD3-4813-80D3-9EE96BE01F1C}" destId="{33D3D162-036C-4DB6-A1DC-4CECED05966C}" srcOrd="0" destOrd="0" presId="urn:microsoft.com/office/officeart/2005/8/layout/cycle2"/>
    <dgm:cxn modelId="{661E8D1F-C8CA-4066-A7FE-46C46667E525}" type="presOf" srcId="{DE843297-2F7A-4179-AC3E-79C97BAD4FF0}" destId="{1ED75B5F-7C46-42A6-A587-3BDC87FC1799}" srcOrd="1" destOrd="0" presId="urn:microsoft.com/office/officeart/2005/8/layout/cycle2"/>
    <dgm:cxn modelId="{A4D7DC04-5C15-4F7D-A96D-125CF6456561}" srcId="{783C5BF3-A63E-4ED6-AAEE-80EE014E7BE4}" destId="{6BEE1547-90E9-49DE-AD40-DC25D10D922D}" srcOrd="3" destOrd="0" parTransId="{7E690508-F97F-4BB0-A352-3396F01579E5}" sibTransId="{D1C09DD5-F21D-4768-B3F0-6261F2920479}"/>
    <dgm:cxn modelId="{AF3F3678-9BD3-48AA-AD65-3D6B613A0DDA}" type="presOf" srcId="{6BEE1547-90E9-49DE-AD40-DC25D10D922D}" destId="{D21D18F8-40C0-4C78-BF0B-4278CA194F2B}" srcOrd="0" destOrd="0" presId="urn:microsoft.com/office/officeart/2005/8/layout/cycle2"/>
    <dgm:cxn modelId="{7CAE36B4-8D44-42DD-A0D3-2BB174449323}" type="presOf" srcId="{E2DB0D3A-99FD-4FA3-B095-6B7CC494BB6D}" destId="{E04DC003-54D1-4AB2-AEAB-07AD7B89F4D3}" srcOrd="0" destOrd="0" presId="urn:microsoft.com/office/officeart/2005/8/layout/cycle2"/>
    <dgm:cxn modelId="{D04DC6DE-0672-498F-BDA4-C3B70C91F3BD}" srcId="{783C5BF3-A63E-4ED6-AAEE-80EE014E7BE4}" destId="{0F9212F0-FDB6-450F-AA57-30375D50A0E6}" srcOrd="4" destOrd="0" parTransId="{7DE5112D-3647-47E6-976D-B20D281BE527}" sibTransId="{13DAABFF-A019-43D7-AA12-A4340A1BB516}"/>
    <dgm:cxn modelId="{2124FFC1-B3F6-49FF-816E-6338EAEBF408}" type="presOf" srcId="{B05F69D6-951E-4DCC-A3D7-131A26D7E070}" destId="{9918DA4C-0F49-4433-A310-387F0BD27105}" srcOrd="1" destOrd="0" presId="urn:microsoft.com/office/officeart/2005/8/layout/cycle2"/>
    <dgm:cxn modelId="{2FA70CDA-21FF-4927-9376-CABDA1C2DA72}" type="presOf" srcId="{D1C09DD5-F21D-4768-B3F0-6261F2920479}" destId="{4B51C2F8-A3E8-48CC-A338-C9ECA7396100}" srcOrd="1" destOrd="0" presId="urn:microsoft.com/office/officeart/2005/8/layout/cycle2"/>
    <dgm:cxn modelId="{CE512900-5E5C-4782-831D-B3C728F15A9D}" srcId="{783C5BF3-A63E-4ED6-AAEE-80EE014E7BE4}" destId="{E9457AF7-7934-469C-A55C-6542F6FF98F4}" srcOrd="0" destOrd="0" parTransId="{52BE6B3C-66BB-48FF-B8E2-0BC77B2A4827}" sibTransId="{F4F196D1-905F-4F33-89F4-1D067959C1E9}"/>
    <dgm:cxn modelId="{F3DAF2FC-FE2C-4E40-9B2D-F3FA10DE38B5}" type="presOf" srcId="{0F9212F0-FDB6-450F-AA57-30375D50A0E6}" destId="{FC2A5271-A80B-4F45-BE49-7B89EEB97F4C}" srcOrd="0" destOrd="0" presId="urn:microsoft.com/office/officeart/2005/8/layout/cycle2"/>
    <dgm:cxn modelId="{15EF81A5-8A5D-4083-88C2-0F5B8E142DDB}" type="presOf" srcId="{13DAABFF-A019-43D7-AA12-A4340A1BB516}" destId="{B089C67A-3200-4C81-BDD9-49127ECA09BD}" srcOrd="1" destOrd="0" presId="urn:microsoft.com/office/officeart/2005/8/layout/cycle2"/>
    <dgm:cxn modelId="{7FFA69BD-9163-4F15-ADB2-545962BE44E1}" srcId="{783C5BF3-A63E-4ED6-AAEE-80EE014E7BE4}" destId="{E2DB0D3A-99FD-4FA3-B095-6B7CC494BB6D}" srcOrd="7" destOrd="0" parTransId="{732AB5B4-B325-4940-9E99-0391082C0DB4}" sibTransId="{B05F69D6-951E-4DCC-A3D7-131A26D7E070}"/>
    <dgm:cxn modelId="{5D21A7A9-16CC-433E-A654-0AF69964FBE0}" type="presOf" srcId="{13DAABFF-A019-43D7-AA12-A4340A1BB516}" destId="{9F3E679A-2A38-4B4B-B485-5136E611108D}" srcOrd="0" destOrd="0" presId="urn:microsoft.com/office/officeart/2005/8/layout/cycle2"/>
    <dgm:cxn modelId="{D6E8CEE2-E59B-4CD8-88F2-59B49EFBFCA0}" type="presOf" srcId="{31A3447A-D9FD-4EA4-8AA3-C349D8C9B7AB}" destId="{C4C89F18-ADAE-4BC0-A5C8-698B10BC048C}" srcOrd="0" destOrd="0" presId="urn:microsoft.com/office/officeart/2005/8/layout/cycle2"/>
    <dgm:cxn modelId="{72315A16-5CA4-4F04-9531-EE1B14FF3067}" type="presOf" srcId="{B05F69D6-951E-4DCC-A3D7-131A26D7E070}" destId="{387BE235-97FF-4DA4-B9BF-71B5D8271DA9}" srcOrd="0" destOrd="0" presId="urn:microsoft.com/office/officeart/2005/8/layout/cycle2"/>
    <dgm:cxn modelId="{01CABAA4-63C0-4D08-96A3-B61EC6379970}" type="presOf" srcId="{DE843297-2F7A-4179-AC3E-79C97BAD4FF0}" destId="{15C993CC-83BD-48FC-8037-746CFB7AAE46}" srcOrd="0" destOrd="0" presId="urn:microsoft.com/office/officeart/2005/8/layout/cycle2"/>
    <dgm:cxn modelId="{4BE5007B-FF5F-414F-9E47-C05D3CF400CD}" type="presOf" srcId="{D38A03D8-679B-4229-9485-3D9E091E43C1}" destId="{481DCECF-3508-4274-972E-63F772FC97C7}" srcOrd="0" destOrd="0" presId="urn:microsoft.com/office/officeart/2005/8/layout/cycle2"/>
    <dgm:cxn modelId="{3A4CC51A-5F1D-4CED-897D-5D42076E7895}" type="presOf" srcId="{783C5BF3-A63E-4ED6-AAEE-80EE014E7BE4}" destId="{441290F7-E6AB-4615-8621-6CDB6834B8F9}" srcOrd="0" destOrd="0" presId="urn:microsoft.com/office/officeart/2005/8/layout/cycle2"/>
    <dgm:cxn modelId="{F6741875-9BE5-48C6-BBC7-FF5E8F781622}" srcId="{783C5BF3-A63E-4ED6-AAEE-80EE014E7BE4}" destId="{D38A03D8-679B-4229-9485-3D9E091E43C1}" srcOrd="2" destOrd="0" parTransId="{773E92A7-D2BF-4D64-B276-6564EE95A1F0}" sibTransId="{DE843297-2F7A-4179-AC3E-79C97BAD4FF0}"/>
    <dgm:cxn modelId="{96CF024C-48D0-49DE-BB71-0304A82C5598}" type="presOf" srcId="{286C0EAC-54E1-4698-AA35-82E81CB72087}" destId="{A8855719-58FD-4D3C-A322-9D0D36B499E7}" srcOrd="0" destOrd="0" presId="urn:microsoft.com/office/officeart/2005/8/layout/cycle2"/>
    <dgm:cxn modelId="{9D5D9E85-DC67-4214-9670-03B4C5705960}" srcId="{783C5BF3-A63E-4ED6-AAEE-80EE014E7BE4}" destId="{43834E0D-40DF-4285-AD38-9D6151F5D9BA}" srcOrd="5" destOrd="0" parTransId="{6CBD08CD-A3C2-411D-A47C-19B83E3AED19}" sibTransId="{286C0EAC-54E1-4698-AA35-82E81CB72087}"/>
    <dgm:cxn modelId="{8C320728-D815-47FF-9319-27C97E871AED}" type="presOf" srcId="{286C0EAC-54E1-4698-AA35-82E81CB72087}" destId="{EE7C6DF0-8A07-49B2-AC41-7F3CAB010CFF}" srcOrd="1" destOrd="0" presId="urn:microsoft.com/office/officeart/2005/8/layout/cycle2"/>
    <dgm:cxn modelId="{C5DE6551-1894-4065-B8B8-4E7B730B6017}" srcId="{783C5BF3-A63E-4ED6-AAEE-80EE014E7BE4}" destId="{31A3447A-D9FD-4EA4-8AA3-C349D8C9B7AB}" srcOrd="6" destOrd="0" parTransId="{94E33BD3-9AE3-4D32-8BCD-7623DC23D53A}" sibTransId="{3AEF000C-1AD3-4813-80D3-9EE96BE01F1C}"/>
    <dgm:cxn modelId="{70B1E405-5FDB-4435-8C9A-998AE8BFF594}" type="presOf" srcId="{34D9B02B-AE1C-4BCD-AB8E-E685FF8117F2}" destId="{E52009A4-D781-4D90-9D97-C1470893FAB1}" srcOrd="1" destOrd="0" presId="urn:microsoft.com/office/officeart/2005/8/layout/cycle2"/>
    <dgm:cxn modelId="{B96FF03A-7FE9-4F21-B579-D9A38FA5F9CB}" type="presOf" srcId="{34D9B02B-AE1C-4BCD-AB8E-E685FF8117F2}" destId="{8286854B-3547-4889-8B9D-CF124DA03B64}" srcOrd="0" destOrd="0" presId="urn:microsoft.com/office/officeart/2005/8/layout/cycle2"/>
    <dgm:cxn modelId="{C0E0DE9A-8A87-44C2-9A67-332CEF00316C}" type="presOf" srcId="{E9457AF7-7934-469C-A55C-6542F6FF98F4}" destId="{BCF82373-45F3-4482-993A-26EBDCE52F34}" srcOrd="0" destOrd="0" presId="urn:microsoft.com/office/officeart/2005/8/layout/cycle2"/>
    <dgm:cxn modelId="{621331D3-F804-472C-A99C-A107AA008062}" type="presOf" srcId="{D1C09DD5-F21D-4768-B3F0-6261F2920479}" destId="{51FA5860-DD46-42EA-997F-18444B5DA543}" srcOrd="0" destOrd="0" presId="urn:microsoft.com/office/officeart/2005/8/layout/cycle2"/>
    <dgm:cxn modelId="{95F48AAF-0A28-4B8B-A74A-C33436D7B8B9}" type="presOf" srcId="{3AEF000C-1AD3-4813-80D3-9EE96BE01F1C}" destId="{54E8DC9C-4607-4B1E-B707-FCE580D60943}" srcOrd="1" destOrd="0" presId="urn:microsoft.com/office/officeart/2005/8/layout/cycle2"/>
    <dgm:cxn modelId="{04C3E11A-EEE7-4AE4-8622-A8EF13609914}" type="presParOf" srcId="{441290F7-E6AB-4615-8621-6CDB6834B8F9}" destId="{BCF82373-45F3-4482-993A-26EBDCE52F34}" srcOrd="0" destOrd="0" presId="urn:microsoft.com/office/officeart/2005/8/layout/cycle2"/>
    <dgm:cxn modelId="{D3E04DFE-9917-4AC4-81DD-B96114C0D5C7}" type="presParOf" srcId="{441290F7-E6AB-4615-8621-6CDB6834B8F9}" destId="{6D8C1293-8C14-4B32-B909-24E07759136D}" srcOrd="1" destOrd="0" presId="urn:microsoft.com/office/officeart/2005/8/layout/cycle2"/>
    <dgm:cxn modelId="{246C5CCF-4C58-492B-87EA-0DB2B62F788D}" type="presParOf" srcId="{6D8C1293-8C14-4B32-B909-24E07759136D}" destId="{F59B996E-7548-45DB-8B81-D95A486A5616}" srcOrd="0" destOrd="0" presId="urn:microsoft.com/office/officeart/2005/8/layout/cycle2"/>
    <dgm:cxn modelId="{C7326D55-C226-498B-B6C6-ABE980CECF46}" type="presParOf" srcId="{441290F7-E6AB-4615-8621-6CDB6834B8F9}" destId="{74A0FBEB-7157-4BB8-BF04-F981F81D215B}" srcOrd="2" destOrd="0" presId="urn:microsoft.com/office/officeart/2005/8/layout/cycle2"/>
    <dgm:cxn modelId="{83EF0F64-AD5D-429E-AB27-66F43B92168F}" type="presParOf" srcId="{441290F7-E6AB-4615-8621-6CDB6834B8F9}" destId="{8286854B-3547-4889-8B9D-CF124DA03B64}" srcOrd="3" destOrd="0" presId="urn:microsoft.com/office/officeart/2005/8/layout/cycle2"/>
    <dgm:cxn modelId="{D654C81D-239E-40F8-A721-05B200506779}" type="presParOf" srcId="{8286854B-3547-4889-8B9D-CF124DA03B64}" destId="{E52009A4-D781-4D90-9D97-C1470893FAB1}" srcOrd="0" destOrd="0" presId="urn:microsoft.com/office/officeart/2005/8/layout/cycle2"/>
    <dgm:cxn modelId="{390DB416-FD28-49B7-ACFE-B516FD2E6383}" type="presParOf" srcId="{441290F7-E6AB-4615-8621-6CDB6834B8F9}" destId="{481DCECF-3508-4274-972E-63F772FC97C7}" srcOrd="4" destOrd="0" presId="urn:microsoft.com/office/officeart/2005/8/layout/cycle2"/>
    <dgm:cxn modelId="{7C9D709A-E55C-4747-BEB2-985295BB3505}" type="presParOf" srcId="{441290F7-E6AB-4615-8621-6CDB6834B8F9}" destId="{15C993CC-83BD-48FC-8037-746CFB7AAE46}" srcOrd="5" destOrd="0" presId="urn:microsoft.com/office/officeart/2005/8/layout/cycle2"/>
    <dgm:cxn modelId="{FDA17151-A347-4EA0-BECA-9F9754BCD1AF}" type="presParOf" srcId="{15C993CC-83BD-48FC-8037-746CFB7AAE46}" destId="{1ED75B5F-7C46-42A6-A587-3BDC87FC1799}" srcOrd="0" destOrd="0" presId="urn:microsoft.com/office/officeart/2005/8/layout/cycle2"/>
    <dgm:cxn modelId="{582207C5-BF1D-4704-9AF7-96FA525457A9}" type="presParOf" srcId="{441290F7-E6AB-4615-8621-6CDB6834B8F9}" destId="{D21D18F8-40C0-4C78-BF0B-4278CA194F2B}" srcOrd="6" destOrd="0" presId="urn:microsoft.com/office/officeart/2005/8/layout/cycle2"/>
    <dgm:cxn modelId="{01E2579C-53C7-4FAD-857F-A8E89B0523D4}" type="presParOf" srcId="{441290F7-E6AB-4615-8621-6CDB6834B8F9}" destId="{51FA5860-DD46-42EA-997F-18444B5DA543}" srcOrd="7" destOrd="0" presId="urn:microsoft.com/office/officeart/2005/8/layout/cycle2"/>
    <dgm:cxn modelId="{A5C75E86-4254-4A51-8356-D2500383FDBB}" type="presParOf" srcId="{51FA5860-DD46-42EA-997F-18444B5DA543}" destId="{4B51C2F8-A3E8-48CC-A338-C9ECA7396100}" srcOrd="0" destOrd="0" presId="urn:microsoft.com/office/officeart/2005/8/layout/cycle2"/>
    <dgm:cxn modelId="{D048E413-8E81-4CB1-BE19-272FB98A843A}" type="presParOf" srcId="{441290F7-E6AB-4615-8621-6CDB6834B8F9}" destId="{FC2A5271-A80B-4F45-BE49-7B89EEB97F4C}" srcOrd="8" destOrd="0" presId="urn:microsoft.com/office/officeart/2005/8/layout/cycle2"/>
    <dgm:cxn modelId="{4BF53875-0BFA-47BA-BE9C-6418EEDC553C}" type="presParOf" srcId="{441290F7-E6AB-4615-8621-6CDB6834B8F9}" destId="{9F3E679A-2A38-4B4B-B485-5136E611108D}" srcOrd="9" destOrd="0" presId="urn:microsoft.com/office/officeart/2005/8/layout/cycle2"/>
    <dgm:cxn modelId="{ABE28ED5-139D-4508-B353-EABE94A0DD95}" type="presParOf" srcId="{9F3E679A-2A38-4B4B-B485-5136E611108D}" destId="{B089C67A-3200-4C81-BDD9-49127ECA09BD}" srcOrd="0" destOrd="0" presId="urn:microsoft.com/office/officeart/2005/8/layout/cycle2"/>
    <dgm:cxn modelId="{62CFDCF5-0F5C-42F2-918B-D16778412384}" type="presParOf" srcId="{441290F7-E6AB-4615-8621-6CDB6834B8F9}" destId="{CB8E8B8E-2D47-48AD-AC48-B99373127133}" srcOrd="10" destOrd="0" presId="urn:microsoft.com/office/officeart/2005/8/layout/cycle2"/>
    <dgm:cxn modelId="{C16A1E49-DC0F-4C7F-8FC0-3405A43A53E9}" type="presParOf" srcId="{441290F7-E6AB-4615-8621-6CDB6834B8F9}" destId="{A8855719-58FD-4D3C-A322-9D0D36B499E7}" srcOrd="11" destOrd="0" presId="urn:microsoft.com/office/officeart/2005/8/layout/cycle2"/>
    <dgm:cxn modelId="{B7068C3D-DBA5-48DD-8891-D56222AB8E49}" type="presParOf" srcId="{A8855719-58FD-4D3C-A322-9D0D36B499E7}" destId="{EE7C6DF0-8A07-49B2-AC41-7F3CAB010CFF}" srcOrd="0" destOrd="0" presId="urn:microsoft.com/office/officeart/2005/8/layout/cycle2"/>
    <dgm:cxn modelId="{BFF45818-F561-45C7-989B-968B3EA2F067}" type="presParOf" srcId="{441290F7-E6AB-4615-8621-6CDB6834B8F9}" destId="{C4C89F18-ADAE-4BC0-A5C8-698B10BC048C}" srcOrd="12" destOrd="0" presId="urn:microsoft.com/office/officeart/2005/8/layout/cycle2"/>
    <dgm:cxn modelId="{9A21DC6D-1CC1-4520-A658-5D571BE965E3}" type="presParOf" srcId="{441290F7-E6AB-4615-8621-6CDB6834B8F9}" destId="{33D3D162-036C-4DB6-A1DC-4CECED05966C}" srcOrd="13" destOrd="0" presId="urn:microsoft.com/office/officeart/2005/8/layout/cycle2"/>
    <dgm:cxn modelId="{9C9822B8-3E76-49FC-91EF-A197A9A42CD0}" type="presParOf" srcId="{33D3D162-036C-4DB6-A1DC-4CECED05966C}" destId="{54E8DC9C-4607-4B1E-B707-FCE580D60943}" srcOrd="0" destOrd="0" presId="urn:microsoft.com/office/officeart/2005/8/layout/cycle2"/>
    <dgm:cxn modelId="{89072850-51C9-4C16-87B6-C375E7E2A976}" type="presParOf" srcId="{441290F7-E6AB-4615-8621-6CDB6834B8F9}" destId="{E04DC003-54D1-4AB2-AEAB-07AD7B89F4D3}" srcOrd="14" destOrd="0" presId="urn:microsoft.com/office/officeart/2005/8/layout/cycle2"/>
    <dgm:cxn modelId="{4BE7A883-96D9-479C-AA60-2C384A53EC22}" type="presParOf" srcId="{441290F7-E6AB-4615-8621-6CDB6834B8F9}" destId="{387BE235-97FF-4DA4-B9BF-71B5D8271DA9}" srcOrd="15" destOrd="0" presId="urn:microsoft.com/office/officeart/2005/8/layout/cycle2"/>
    <dgm:cxn modelId="{FA3796F6-B77E-48B7-BFFA-F7AE83955F16}" type="presParOf" srcId="{387BE235-97FF-4DA4-B9BF-71B5D8271DA9}" destId="{9918DA4C-0F49-4433-A310-387F0BD2710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FF75CD2-EA92-450E-A0E5-D20BCDE19F0E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617987-E2FF-4BB3-AB23-200727B18AF2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F704D9AC-2F7B-4692-A3B6-73C29ADC7B14}" type="parTrans" cxnId="{FEDE3ED6-EAA1-4D1A-B899-6999B665D728}">
      <dgm:prSet/>
      <dgm:spPr/>
      <dgm:t>
        <a:bodyPr/>
        <a:lstStyle/>
        <a:p>
          <a:endParaRPr lang="en-US"/>
        </a:p>
      </dgm:t>
    </dgm:pt>
    <dgm:pt modelId="{54BA170A-89D1-4DAA-A57C-DC8A2C56BCB5}" type="sibTrans" cxnId="{FEDE3ED6-EAA1-4D1A-B899-6999B665D728}">
      <dgm:prSet/>
      <dgm:spPr/>
      <dgm:t>
        <a:bodyPr/>
        <a:lstStyle/>
        <a:p>
          <a:endParaRPr lang="en-US"/>
        </a:p>
      </dgm:t>
    </dgm:pt>
    <dgm:pt modelId="{5AC45213-9EC1-4851-BFA6-B48E78E75906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4D6497FF-ED7A-4BC0-8ABF-40F99C87F2E2}" type="parTrans" cxnId="{0C014FAF-01BC-4A44-979A-D20C7B8F3CFE}">
      <dgm:prSet/>
      <dgm:spPr/>
      <dgm:t>
        <a:bodyPr/>
        <a:lstStyle/>
        <a:p>
          <a:endParaRPr lang="en-US"/>
        </a:p>
      </dgm:t>
    </dgm:pt>
    <dgm:pt modelId="{8490E358-196D-4196-A606-AF7D56605983}" type="sibTrans" cxnId="{0C014FAF-01BC-4A44-979A-D20C7B8F3CFE}">
      <dgm:prSet/>
      <dgm:spPr/>
      <dgm:t>
        <a:bodyPr/>
        <a:lstStyle/>
        <a:p>
          <a:endParaRPr lang="en-US"/>
        </a:p>
      </dgm:t>
    </dgm:pt>
    <dgm:pt modelId="{7D1353CB-02A7-4327-872C-E8EB97B34482}" type="pres">
      <dgm:prSet presAssocID="{2FF75CD2-EA92-450E-A0E5-D20BCDE19F0E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D66EDB-5728-4E74-ABF6-B564C5FB3B46}" type="pres">
      <dgm:prSet presAssocID="{2FF75CD2-EA92-450E-A0E5-D20BCDE19F0E}" presName="arrow" presStyleLbl="bgShp" presStyleIdx="0" presStyleCnt="1" custAng="14293999" custScaleX="78930" custScaleY="32312" custLinFactNeighborX="-27765" custLinFactNeighborY="12857"/>
      <dgm:spPr/>
    </dgm:pt>
    <dgm:pt modelId="{03DF0807-6344-476C-8DE6-ED0D1DB7160E}" type="pres">
      <dgm:prSet presAssocID="{2FF75CD2-EA92-450E-A0E5-D20BCDE19F0E}" presName="arrowDiagram2" presStyleCnt="0"/>
      <dgm:spPr/>
    </dgm:pt>
    <dgm:pt modelId="{AAB1D502-02E1-4FB1-8912-1512494E7052}" type="pres">
      <dgm:prSet presAssocID="{C2617987-E2FF-4BB3-AB23-200727B18AF2}" presName="bullet2a" presStyleLbl="node1" presStyleIdx="0" presStyleCnt="2"/>
      <dgm:spPr/>
    </dgm:pt>
    <dgm:pt modelId="{46584E1E-9197-4E62-AA1A-8244A8F974E1}" type="pres">
      <dgm:prSet presAssocID="{C2617987-E2FF-4BB3-AB23-200727B18AF2}" presName="textBox2a" presStyleLbl="revTx" presStyleIdx="0" presStyleCnt="2" custScaleY="44360" custLinFactNeighborX="8597" custLinFactNeighborY="742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D4E06E-AAD4-4E82-AFC3-0E974483707A}" type="pres">
      <dgm:prSet presAssocID="{5AC45213-9EC1-4851-BFA6-B48E78E75906}" presName="bullet2b" presStyleLbl="node1" presStyleIdx="1" presStyleCnt="2"/>
      <dgm:spPr/>
    </dgm:pt>
    <dgm:pt modelId="{BA0AE364-E129-4273-B37F-919E5C9C1771}" type="pres">
      <dgm:prSet presAssocID="{5AC45213-9EC1-4851-BFA6-B48E78E75906}" presName="textBox2b" presStyleLbl="revTx" presStyleIdx="1" presStyleCnt="2" custScaleY="31084" custLinFactY="31086" custLinFactNeighborX="20986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11DF127-3FB3-46A4-89B7-44399B1E98A4}" type="presOf" srcId="{C2617987-E2FF-4BB3-AB23-200727B18AF2}" destId="{46584E1E-9197-4E62-AA1A-8244A8F974E1}" srcOrd="0" destOrd="0" presId="urn:microsoft.com/office/officeart/2005/8/layout/arrow2"/>
    <dgm:cxn modelId="{FEDE3ED6-EAA1-4D1A-B899-6999B665D728}" srcId="{2FF75CD2-EA92-450E-A0E5-D20BCDE19F0E}" destId="{C2617987-E2FF-4BB3-AB23-200727B18AF2}" srcOrd="0" destOrd="0" parTransId="{F704D9AC-2F7B-4692-A3B6-73C29ADC7B14}" sibTransId="{54BA170A-89D1-4DAA-A57C-DC8A2C56BCB5}"/>
    <dgm:cxn modelId="{61CF4DD5-3131-4F64-88B0-445B260C5C94}" type="presOf" srcId="{2FF75CD2-EA92-450E-A0E5-D20BCDE19F0E}" destId="{7D1353CB-02A7-4327-872C-E8EB97B34482}" srcOrd="0" destOrd="0" presId="urn:microsoft.com/office/officeart/2005/8/layout/arrow2"/>
    <dgm:cxn modelId="{0C014FAF-01BC-4A44-979A-D20C7B8F3CFE}" srcId="{2FF75CD2-EA92-450E-A0E5-D20BCDE19F0E}" destId="{5AC45213-9EC1-4851-BFA6-B48E78E75906}" srcOrd="1" destOrd="0" parTransId="{4D6497FF-ED7A-4BC0-8ABF-40F99C87F2E2}" sibTransId="{8490E358-196D-4196-A606-AF7D56605983}"/>
    <dgm:cxn modelId="{3B7D853B-42B7-443F-880F-2948576406DC}" type="presOf" srcId="{5AC45213-9EC1-4851-BFA6-B48E78E75906}" destId="{BA0AE364-E129-4273-B37F-919E5C9C1771}" srcOrd="0" destOrd="0" presId="urn:microsoft.com/office/officeart/2005/8/layout/arrow2"/>
    <dgm:cxn modelId="{4658547B-E53B-439E-A9FF-A46368C51032}" type="presParOf" srcId="{7D1353CB-02A7-4327-872C-E8EB97B34482}" destId="{FCD66EDB-5728-4E74-ABF6-B564C5FB3B46}" srcOrd="0" destOrd="0" presId="urn:microsoft.com/office/officeart/2005/8/layout/arrow2"/>
    <dgm:cxn modelId="{2238A802-6068-405B-AAD5-295AFFBF6487}" type="presParOf" srcId="{7D1353CB-02A7-4327-872C-E8EB97B34482}" destId="{03DF0807-6344-476C-8DE6-ED0D1DB7160E}" srcOrd="1" destOrd="0" presId="urn:microsoft.com/office/officeart/2005/8/layout/arrow2"/>
    <dgm:cxn modelId="{96A2055E-6CFF-4990-BD09-44033400F0D1}" type="presParOf" srcId="{03DF0807-6344-476C-8DE6-ED0D1DB7160E}" destId="{AAB1D502-02E1-4FB1-8912-1512494E7052}" srcOrd="0" destOrd="0" presId="urn:microsoft.com/office/officeart/2005/8/layout/arrow2"/>
    <dgm:cxn modelId="{16331FB6-C14F-40AD-8CF1-B072205ED5EB}" type="presParOf" srcId="{03DF0807-6344-476C-8DE6-ED0D1DB7160E}" destId="{46584E1E-9197-4E62-AA1A-8244A8F974E1}" srcOrd="1" destOrd="0" presId="urn:microsoft.com/office/officeart/2005/8/layout/arrow2"/>
    <dgm:cxn modelId="{B5163F58-234E-4FA6-A2AF-6EF9FAAEE040}" type="presParOf" srcId="{03DF0807-6344-476C-8DE6-ED0D1DB7160E}" destId="{44D4E06E-AAD4-4E82-AFC3-0E974483707A}" srcOrd="2" destOrd="0" presId="urn:microsoft.com/office/officeart/2005/8/layout/arrow2"/>
    <dgm:cxn modelId="{40BD247E-CB04-4204-8836-15031D3F6BA1}" type="presParOf" srcId="{03DF0807-6344-476C-8DE6-ED0D1DB7160E}" destId="{BA0AE364-E129-4273-B37F-919E5C9C1771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83C5BF3-A63E-4ED6-AAEE-80EE014E7BE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457AF7-7934-469C-A55C-6542F6FF98F4}">
      <dgm:prSet phldrT="[Text]" custT="1"/>
      <dgm:spPr/>
      <dgm:t>
        <a:bodyPr/>
        <a:lstStyle/>
        <a:p>
          <a:r>
            <a:rPr lang="en-US" sz="1000" b="1" dirty="0" smtClean="0"/>
            <a:t>1- </a:t>
          </a:r>
          <a:r>
            <a:rPr lang="en-US" sz="900" b="1" dirty="0" smtClean="0"/>
            <a:t>Formal Application</a:t>
          </a:r>
          <a:endParaRPr lang="en-US" sz="900" b="1" dirty="0"/>
        </a:p>
      </dgm:t>
    </dgm:pt>
    <dgm:pt modelId="{52BE6B3C-66BB-48FF-B8E2-0BC77B2A4827}" type="parTrans" cxnId="{CE512900-5E5C-4782-831D-B3C728F15A9D}">
      <dgm:prSet/>
      <dgm:spPr/>
      <dgm:t>
        <a:bodyPr/>
        <a:lstStyle/>
        <a:p>
          <a:endParaRPr lang="en-US"/>
        </a:p>
      </dgm:t>
    </dgm:pt>
    <dgm:pt modelId="{F4F196D1-905F-4F33-89F4-1D067959C1E9}" type="sibTrans" cxnId="{CE512900-5E5C-4782-831D-B3C728F15A9D}">
      <dgm:prSet/>
      <dgm:spPr/>
      <dgm:t>
        <a:bodyPr/>
        <a:lstStyle/>
        <a:p>
          <a:endParaRPr lang="en-US"/>
        </a:p>
      </dgm:t>
    </dgm:pt>
    <dgm:pt modelId="{D38A03D8-679B-4229-9485-3D9E091E43C1}">
      <dgm:prSet phldrT="[Text]" custT="1"/>
      <dgm:spPr/>
      <dgm:t>
        <a:bodyPr/>
        <a:lstStyle/>
        <a:p>
          <a:r>
            <a:rPr lang="en-US" sz="900" b="1" dirty="0" smtClean="0"/>
            <a:t>3- Eligibility Screening</a:t>
          </a:r>
          <a:endParaRPr lang="en-US" sz="900" b="1" dirty="0"/>
        </a:p>
      </dgm:t>
    </dgm:pt>
    <dgm:pt modelId="{773E92A7-D2BF-4D64-B276-6564EE95A1F0}" type="parTrans" cxnId="{F6741875-9BE5-48C6-BBC7-FF5E8F781622}">
      <dgm:prSet/>
      <dgm:spPr/>
      <dgm:t>
        <a:bodyPr/>
        <a:lstStyle/>
        <a:p>
          <a:endParaRPr lang="en-US"/>
        </a:p>
      </dgm:t>
    </dgm:pt>
    <dgm:pt modelId="{DE843297-2F7A-4179-AC3E-79C97BAD4FF0}" type="sibTrans" cxnId="{F6741875-9BE5-48C6-BBC7-FF5E8F781622}">
      <dgm:prSet/>
      <dgm:spPr/>
      <dgm:t>
        <a:bodyPr/>
        <a:lstStyle/>
        <a:p>
          <a:endParaRPr lang="en-US" b="1" dirty="0">
            <a:solidFill>
              <a:srgbClr val="FF0000"/>
            </a:solidFill>
          </a:endParaRPr>
        </a:p>
      </dgm:t>
    </dgm:pt>
    <dgm:pt modelId="{6BEE1547-90E9-49DE-AD40-DC25D10D922D}">
      <dgm:prSet phldrT="[Text]" custT="1"/>
      <dgm:spPr/>
      <dgm:t>
        <a:bodyPr/>
        <a:lstStyle/>
        <a:p>
          <a:r>
            <a:rPr lang="en-US" sz="900" b="1" dirty="0" smtClean="0"/>
            <a:t>4- Pre-Review Mentorship</a:t>
          </a:r>
          <a:endParaRPr lang="en-US" sz="900" b="1" dirty="0"/>
        </a:p>
      </dgm:t>
    </dgm:pt>
    <dgm:pt modelId="{7E690508-F97F-4BB0-A352-3396F01579E5}" type="parTrans" cxnId="{A4D7DC04-5C15-4F7D-A96D-125CF6456561}">
      <dgm:prSet/>
      <dgm:spPr/>
      <dgm:t>
        <a:bodyPr/>
        <a:lstStyle/>
        <a:p>
          <a:endParaRPr lang="en-US"/>
        </a:p>
      </dgm:t>
    </dgm:pt>
    <dgm:pt modelId="{D1C09DD5-F21D-4768-B3F0-6261F2920479}" type="sibTrans" cxnId="{A4D7DC04-5C15-4F7D-A96D-125CF6456561}">
      <dgm:prSet/>
      <dgm:spPr/>
      <dgm:t>
        <a:bodyPr/>
        <a:lstStyle/>
        <a:p>
          <a:endParaRPr lang="en-US"/>
        </a:p>
      </dgm:t>
    </dgm:pt>
    <dgm:pt modelId="{0F9212F0-FDB6-450F-AA57-30375D50A0E6}">
      <dgm:prSet phldrT="[Text]" custT="1"/>
      <dgm:spPr/>
      <dgm:t>
        <a:bodyPr/>
        <a:lstStyle/>
        <a:p>
          <a:r>
            <a:rPr lang="en-US" sz="1050" b="1" dirty="0" smtClean="0"/>
            <a:t>5-</a:t>
          </a:r>
          <a:r>
            <a:rPr lang="en-US" sz="900" b="1" dirty="0" smtClean="0"/>
            <a:t>Self Assessment Process</a:t>
          </a:r>
          <a:endParaRPr lang="en-US" sz="1200" b="1" dirty="0"/>
        </a:p>
      </dgm:t>
    </dgm:pt>
    <dgm:pt modelId="{7DE5112D-3647-47E6-976D-B20D281BE527}" type="parTrans" cxnId="{D04DC6DE-0672-498F-BDA4-C3B70C91F3BD}">
      <dgm:prSet/>
      <dgm:spPr/>
      <dgm:t>
        <a:bodyPr/>
        <a:lstStyle/>
        <a:p>
          <a:endParaRPr lang="en-US"/>
        </a:p>
      </dgm:t>
    </dgm:pt>
    <dgm:pt modelId="{13DAABFF-A019-43D7-AA12-A4340A1BB516}" type="sibTrans" cxnId="{D04DC6DE-0672-498F-BDA4-C3B70C91F3BD}">
      <dgm:prSet/>
      <dgm:spPr/>
      <dgm:t>
        <a:bodyPr/>
        <a:lstStyle/>
        <a:p>
          <a:endParaRPr lang="en-US"/>
        </a:p>
      </dgm:t>
    </dgm:pt>
    <dgm:pt modelId="{43834E0D-40DF-4285-AD38-9D6151F5D9BA}">
      <dgm:prSet phldrT="[Text]" custT="1"/>
      <dgm:spPr/>
      <dgm:t>
        <a:bodyPr/>
        <a:lstStyle/>
        <a:p>
          <a:r>
            <a:rPr lang="en-US" sz="1050" b="1" dirty="0" smtClean="0"/>
            <a:t>6-Peer Review Process</a:t>
          </a:r>
          <a:endParaRPr lang="en-US" sz="1050" b="1" dirty="0"/>
        </a:p>
      </dgm:t>
    </dgm:pt>
    <dgm:pt modelId="{6CBD08CD-A3C2-411D-A47C-19B83E3AED19}" type="parTrans" cxnId="{9D5D9E85-DC67-4214-9670-03B4C5705960}">
      <dgm:prSet/>
      <dgm:spPr/>
      <dgm:t>
        <a:bodyPr/>
        <a:lstStyle/>
        <a:p>
          <a:endParaRPr lang="en-US"/>
        </a:p>
      </dgm:t>
    </dgm:pt>
    <dgm:pt modelId="{286C0EAC-54E1-4698-AA35-82E81CB72087}" type="sibTrans" cxnId="{9D5D9E85-DC67-4214-9670-03B4C5705960}">
      <dgm:prSet/>
      <dgm:spPr/>
      <dgm:t>
        <a:bodyPr/>
        <a:lstStyle/>
        <a:p>
          <a:endParaRPr lang="en-US"/>
        </a:p>
      </dgm:t>
    </dgm:pt>
    <dgm:pt modelId="{31A3447A-D9FD-4EA4-8AA3-C349D8C9B7AB}">
      <dgm:prSet phldrT="[Text]" custT="1"/>
      <dgm:spPr/>
      <dgm:t>
        <a:bodyPr/>
        <a:lstStyle/>
        <a:p>
          <a:r>
            <a:rPr lang="en-US" sz="900" b="1" dirty="0" smtClean="0"/>
            <a:t>7-Accreditation Decision </a:t>
          </a:r>
          <a:endParaRPr lang="en-US" sz="1200" b="1" dirty="0"/>
        </a:p>
      </dgm:t>
    </dgm:pt>
    <dgm:pt modelId="{94E33BD3-9AE3-4D32-8BCD-7623DC23D53A}" type="parTrans" cxnId="{C5DE6551-1894-4065-B8B8-4E7B730B6017}">
      <dgm:prSet/>
      <dgm:spPr/>
      <dgm:t>
        <a:bodyPr/>
        <a:lstStyle/>
        <a:p>
          <a:endParaRPr lang="en-US"/>
        </a:p>
      </dgm:t>
    </dgm:pt>
    <dgm:pt modelId="{3AEF000C-1AD3-4813-80D3-9EE96BE01F1C}" type="sibTrans" cxnId="{C5DE6551-1894-4065-B8B8-4E7B730B6017}">
      <dgm:prSet/>
      <dgm:spPr/>
      <dgm:t>
        <a:bodyPr/>
        <a:lstStyle/>
        <a:p>
          <a:endParaRPr lang="en-US"/>
        </a:p>
      </dgm:t>
    </dgm:pt>
    <dgm:pt modelId="{94A75FA9-74EE-45D2-AF3D-D8BFBBB57556}">
      <dgm:prSet phldrT="[Text]" custT="1"/>
      <dgm:spPr/>
      <dgm:t>
        <a:bodyPr/>
        <a:lstStyle/>
        <a:p>
          <a:r>
            <a:rPr lang="en-US" sz="900" b="1" dirty="0" smtClean="0"/>
            <a:t>2- Pre-Eligibility Mentorship</a:t>
          </a:r>
          <a:endParaRPr lang="en-US" sz="900" b="1" dirty="0"/>
        </a:p>
      </dgm:t>
    </dgm:pt>
    <dgm:pt modelId="{CFE04F2F-63A2-49FD-B08D-AF986F26F1EB}" type="parTrans" cxnId="{3951535A-46D2-49CB-BBF9-710BF4475311}">
      <dgm:prSet/>
      <dgm:spPr/>
      <dgm:t>
        <a:bodyPr/>
        <a:lstStyle/>
        <a:p>
          <a:endParaRPr lang="en-US"/>
        </a:p>
      </dgm:t>
    </dgm:pt>
    <dgm:pt modelId="{34D9B02B-AE1C-4BCD-AB8E-E685FF8117F2}" type="sibTrans" cxnId="{3951535A-46D2-49CB-BBF9-710BF4475311}">
      <dgm:prSet/>
      <dgm:spPr/>
      <dgm:t>
        <a:bodyPr/>
        <a:lstStyle/>
        <a:p>
          <a:endParaRPr lang="en-US"/>
        </a:p>
      </dgm:t>
    </dgm:pt>
    <dgm:pt modelId="{E2DB0D3A-99FD-4FA3-B095-6B7CC494BB6D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600" b="1" dirty="0" smtClean="0"/>
            <a:t>8-Continuous Review (Re-accreditation/ Revisit</a:t>
          </a:r>
          <a:endParaRPr lang="en-US" sz="1600" b="1" dirty="0"/>
        </a:p>
      </dgm:t>
    </dgm:pt>
    <dgm:pt modelId="{732AB5B4-B325-4940-9E99-0391082C0DB4}" type="parTrans" cxnId="{7FFA69BD-9163-4F15-ADB2-545962BE44E1}">
      <dgm:prSet/>
      <dgm:spPr/>
      <dgm:t>
        <a:bodyPr/>
        <a:lstStyle/>
        <a:p>
          <a:endParaRPr lang="en-US"/>
        </a:p>
      </dgm:t>
    </dgm:pt>
    <dgm:pt modelId="{B05F69D6-951E-4DCC-A3D7-131A26D7E070}" type="sibTrans" cxnId="{7FFA69BD-9163-4F15-ADB2-545962BE44E1}">
      <dgm:prSet/>
      <dgm:spPr/>
      <dgm:t>
        <a:bodyPr/>
        <a:lstStyle/>
        <a:p>
          <a:endParaRPr lang="en-US"/>
        </a:p>
      </dgm:t>
    </dgm:pt>
    <dgm:pt modelId="{441290F7-E6AB-4615-8621-6CDB6834B8F9}" type="pres">
      <dgm:prSet presAssocID="{783C5BF3-A63E-4ED6-AAEE-80EE014E7BE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F82373-45F3-4482-993A-26EBDCE52F34}" type="pres">
      <dgm:prSet presAssocID="{E9457AF7-7934-469C-A55C-6542F6FF98F4}" presName="node" presStyleLbl="node1" presStyleIdx="0" presStyleCnt="8" custScaleX="60379" custScaleY="567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8C1293-8C14-4B32-B909-24E07759136D}" type="pres">
      <dgm:prSet presAssocID="{F4F196D1-905F-4F33-89F4-1D067959C1E9}" presName="sibTrans" presStyleLbl="sibTrans2D1" presStyleIdx="0" presStyleCnt="8"/>
      <dgm:spPr/>
      <dgm:t>
        <a:bodyPr/>
        <a:lstStyle/>
        <a:p>
          <a:endParaRPr lang="en-US"/>
        </a:p>
      </dgm:t>
    </dgm:pt>
    <dgm:pt modelId="{F59B996E-7548-45DB-8B81-D95A486A5616}" type="pres">
      <dgm:prSet presAssocID="{F4F196D1-905F-4F33-89F4-1D067959C1E9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74A0FBEB-7157-4BB8-BF04-F981F81D215B}" type="pres">
      <dgm:prSet presAssocID="{94A75FA9-74EE-45D2-AF3D-D8BFBBB57556}" presName="node" presStyleLbl="node1" presStyleIdx="1" presStyleCnt="8" custScaleX="66736" custScaleY="713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86854B-3547-4889-8B9D-CF124DA03B64}" type="pres">
      <dgm:prSet presAssocID="{34D9B02B-AE1C-4BCD-AB8E-E685FF8117F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52009A4-D781-4D90-9D97-C1470893FAB1}" type="pres">
      <dgm:prSet presAssocID="{34D9B02B-AE1C-4BCD-AB8E-E685FF8117F2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481DCECF-3508-4274-972E-63F772FC97C7}" type="pres">
      <dgm:prSet presAssocID="{D38A03D8-679B-4229-9485-3D9E091E43C1}" presName="node" presStyleLbl="node1" presStyleIdx="2" presStyleCnt="8" custScaleX="75651" custScaleY="704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C993CC-83BD-48FC-8037-746CFB7AAE46}" type="pres">
      <dgm:prSet presAssocID="{DE843297-2F7A-4179-AC3E-79C97BAD4FF0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ED75B5F-7C46-42A6-A587-3BDC87FC1799}" type="pres">
      <dgm:prSet presAssocID="{DE843297-2F7A-4179-AC3E-79C97BAD4FF0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D21D18F8-40C0-4C78-BF0B-4278CA194F2B}" type="pres">
      <dgm:prSet presAssocID="{6BEE1547-90E9-49DE-AD40-DC25D10D922D}" presName="node" presStyleLbl="node1" presStyleIdx="3" presStyleCnt="8" custScaleX="64420" custScaleY="65004" custRadScaleRad="97987" custRadScaleInc="-8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A5860-DD46-42EA-997F-18444B5DA543}" type="pres">
      <dgm:prSet presAssocID="{D1C09DD5-F21D-4768-B3F0-6261F2920479}" presName="sibTrans" presStyleLbl="sibTrans2D1" presStyleIdx="3" presStyleCnt="8"/>
      <dgm:spPr/>
      <dgm:t>
        <a:bodyPr/>
        <a:lstStyle/>
        <a:p>
          <a:endParaRPr lang="en-US"/>
        </a:p>
      </dgm:t>
    </dgm:pt>
    <dgm:pt modelId="{4B51C2F8-A3E8-48CC-A338-C9ECA7396100}" type="pres">
      <dgm:prSet presAssocID="{D1C09DD5-F21D-4768-B3F0-6261F2920479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FC2A5271-A80B-4F45-BE49-7B89EEB97F4C}" type="pres">
      <dgm:prSet presAssocID="{0F9212F0-FDB6-450F-AA57-30375D50A0E6}" presName="node" presStyleLbl="node1" presStyleIdx="4" presStyleCnt="8" custScaleX="61458" custScaleY="576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3E679A-2A38-4B4B-B485-5136E611108D}" type="pres">
      <dgm:prSet presAssocID="{13DAABFF-A019-43D7-AA12-A4340A1BB516}" presName="sibTrans" presStyleLbl="sibTrans2D1" presStyleIdx="4" presStyleCnt="8"/>
      <dgm:spPr/>
      <dgm:t>
        <a:bodyPr/>
        <a:lstStyle/>
        <a:p>
          <a:endParaRPr lang="en-US"/>
        </a:p>
      </dgm:t>
    </dgm:pt>
    <dgm:pt modelId="{B089C67A-3200-4C81-BDD9-49127ECA09BD}" type="pres">
      <dgm:prSet presAssocID="{13DAABFF-A019-43D7-AA12-A4340A1BB516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CB8E8B8E-2D47-48AD-AC48-B99373127133}" type="pres">
      <dgm:prSet presAssocID="{43834E0D-40DF-4285-AD38-9D6151F5D9BA}" presName="node" presStyleLbl="node1" presStyleIdx="5" presStyleCnt="8" custScaleX="78453" custScaleY="74405" custRadScaleRad="101483" custRadScaleInc="-57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855719-58FD-4D3C-A322-9D0D36B499E7}" type="pres">
      <dgm:prSet presAssocID="{286C0EAC-54E1-4698-AA35-82E81CB72087}" presName="sibTrans" presStyleLbl="sibTrans2D1" presStyleIdx="5" presStyleCnt="8"/>
      <dgm:spPr/>
      <dgm:t>
        <a:bodyPr/>
        <a:lstStyle/>
        <a:p>
          <a:endParaRPr lang="en-US"/>
        </a:p>
      </dgm:t>
    </dgm:pt>
    <dgm:pt modelId="{EE7C6DF0-8A07-49B2-AC41-7F3CAB010CFF}" type="pres">
      <dgm:prSet presAssocID="{286C0EAC-54E1-4698-AA35-82E81CB72087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C4C89F18-ADAE-4BC0-A5C8-698B10BC048C}" type="pres">
      <dgm:prSet presAssocID="{31A3447A-D9FD-4EA4-8AA3-C349D8C9B7AB}" presName="node" presStyleLbl="node1" presStyleIdx="6" presStyleCnt="8" custScaleX="63296" custScaleY="63269" custRadScaleRad="101290" custRadScaleInc="9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D3D162-036C-4DB6-A1DC-4CECED05966C}" type="pres">
      <dgm:prSet presAssocID="{3AEF000C-1AD3-4813-80D3-9EE96BE01F1C}" presName="sibTrans" presStyleLbl="sibTrans2D1" presStyleIdx="6" presStyleCnt="8"/>
      <dgm:spPr/>
      <dgm:t>
        <a:bodyPr/>
        <a:lstStyle/>
        <a:p>
          <a:endParaRPr lang="en-US"/>
        </a:p>
      </dgm:t>
    </dgm:pt>
    <dgm:pt modelId="{54E8DC9C-4607-4B1E-B707-FCE580D60943}" type="pres">
      <dgm:prSet presAssocID="{3AEF000C-1AD3-4813-80D3-9EE96BE01F1C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E04DC003-54D1-4AB2-AEAB-07AD7B89F4D3}" type="pres">
      <dgm:prSet presAssocID="{E2DB0D3A-99FD-4FA3-B095-6B7CC494BB6D}" presName="node" presStyleLbl="node1" presStyleIdx="7" presStyleCnt="8" custScaleX="248339" custScaleY="240088" custRadScaleRad="99085" custRadScaleInc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7BE235-97FF-4DA4-B9BF-71B5D8271DA9}" type="pres">
      <dgm:prSet presAssocID="{B05F69D6-951E-4DCC-A3D7-131A26D7E070}" presName="sibTrans" presStyleLbl="sibTrans2D1" presStyleIdx="7" presStyleCnt="8"/>
      <dgm:spPr/>
      <dgm:t>
        <a:bodyPr/>
        <a:lstStyle/>
        <a:p>
          <a:endParaRPr lang="en-US"/>
        </a:p>
      </dgm:t>
    </dgm:pt>
    <dgm:pt modelId="{9918DA4C-0F49-4433-A310-387F0BD27105}" type="pres">
      <dgm:prSet presAssocID="{B05F69D6-951E-4DCC-A3D7-131A26D7E070}" presName="connectorText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F7CCCAA1-8B08-4577-AE87-B351F64DC118}" type="presOf" srcId="{3AEF000C-1AD3-4813-80D3-9EE96BE01F1C}" destId="{54E8DC9C-4607-4B1E-B707-FCE580D60943}" srcOrd="1" destOrd="0" presId="urn:microsoft.com/office/officeart/2005/8/layout/cycle2"/>
    <dgm:cxn modelId="{05E3A755-52A1-4062-8ADA-A2BD97AED3AF}" type="presOf" srcId="{0F9212F0-FDB6-450F-AA57-30375D50A0E6}" destId="{FC2A5271-A80B-4F45-BE49-7B89EEB97F4C}" srcOrd="0" destOrd="0" presId="urn:microsoft.com/office/officeart/2005/8/layout/cycle2"/>
    <dgm:cxn modelId="{F6741875-9BE5-48C6-BBC7-FF5E8F781622}" srcId="{783C5BF3-A63E-4ED6-AAEE-80EE014E7BE4}" destId="{D38A03D8-679B-4229-9485-3D9E091E43C1}" srcOrd="2" destOrd="0" parTransId="{773E92A7-D2BF-4D64-B276-6564EE95A1F0}" sibTransId="{DE843297-2F7A-4179-AC3E-79C97BAD4FF0}"/>
    <dgm:cxn modelId="{8FB09F6B-059E-4B27-8FA6-179D555EEAA8}" type="presOf" srcId="{34D9B02B-AE1C-4BCD-AB8E-E685FF8117F2}" destId="{8286854B-3547-4889-8B9D-CF124DA03B64}" srcOrd="0" destOrd="0" presId="urn:microsoft.com/office/officeart/2005/8/layout/cycle2"/>
    <dgm:cxn modelId="{CFFE7FA5-C05C-4268-957D-335191D6400F}" type="presOf" srcId="{6BEE1547-90E9-49DE-AD40-DC25D10D922D}" destId="{D21D18F8-40C0-4C78-BF0B-4278CA194F2B}" srcOrd="0" destOrd="0" presId="urn:microsoft.com/office/officeart/2005/8/layout/cycle2"/>
    <dgm:cxn modelId="{81046371-8F92-4094-AE90-3746D5D465DC}" type="presOf" srcId="{B05F69D6-951E-4DCC-A3D7-131A26D7E070}" destId="{9918DA4C-0F49-4433-A310-387F0BD27105}" srcOrd="1" destOrd="0" presId="urn:microsoft.com/office/officeart/2005/8/layout/cycle2"/>
    <dgm:cxn modelId="{EA6FA136-CE04-41E9-9A2E-13C291B23FD3}" type="presOf" srcId="{43834E0D-40DF-4285-AD38-9D6151F5D9BA}" destId="{CB8E8B8E-2D47-48AD-AC48-B99373127133}" srcOrd="0" destOrd="0" presId="urn:microsoft.com/office/officeart/2005/8/layout/cycle2"/>
    <dgm:cxn modelId="{1F11D16A-B6AE-4D6A-AF4C-F265D7B7B651}" type="presOf" srcId="{DE843297-2F7A-4179-AC3E-79C97BAD4FF0}" destId="{1ED75B5F-7C46-42A6-A587-3BDC87FC1799}" srcOrd="1" destOrd="0" presId="urn:microsoft.com/office/officeart/2005/8/layout/cycle2"/>
    <dgm:cxn modelId="{C33281B8-2419-4827-AFD8-C41F3FB69192}" type="presOf" srcId="{E2DB0D3A-99FD-4FA3-B095-6B7CC494BB6D}" destId="{E04DC003-54D1-4AB2-AEAB-07AD7B89F4D3}" srcOrd="0" destOrd="0" presId="urn:microsoft.com/office/officeart/2005/8/layout/cycle2"/>
    <dgm:cxn modelId="{43ABC65C-6398-4FFE-92EE-05E432335F1C}" type="presOf" srcId="{D38A03D8-679B-4229-9485-3D9E091E43C1}" destId="{481DCECF-3508-4274-972E-63F772FC97C7}" srcOrd="0" destOrd="0" presId="urn:microsoft.com/office/officeart/2005/8/layout/cycle2"/>
    <dgm:cxn modelId="{D6B1B486-A601-4F79-BDB0-E396C85BEC5F}" type="presOf" srcId="{31A3447A-D9FD-4EA4-8AA3-C349D8C9B7AB}" destId="{C4C89F18-ADAE-4BC0-A5C8-698B10BC048C}" srcOrd="0" destOrd="0" presId="urn:microsoft.com/office/officeart/2005/8/layout/cycle2"/>
    <dgm:cxn modelId="{D04DC6DE-0672-498F-BDA4-C3B70C91F3BD}" srcId="{783C5BF3-A63E-4ED6-AAEE-80EE014E7BE4}" destId="{0F9212F0-FDB6-450F-AA57-30375D50A0E6}" srcOrd="4" destOrd="0" parTransId="{7DE5112D-3647-47E6-976D-B20D281BE527}" sibTransId="{13DAABFF-A019-43D7-AA12-A4340A1BB516}"/>
    <dgm:cxn modelId="{7ACC16BE-1C2E-481D-8DBC-D79F79748953}" type="presOf" srcId="{286C0EAC-54E1-4698-AA35-82E81CB72087}" destId="{EE7C6DF0-8A07-49B2-AC41-7F3CAB010CFF}" srcOrd="1" destOrd="0" presId="urn:microsoft.com/office/officeart/2005/8/layout/cycle2"/>
    <dgm:cxn modelId="{F2961D32-9D98-4D63-97D1-D5F72F30511F}" type="presOf" srcId="{34D9B02B-AE1C-4BCD-AB8E-E685FF8117F2}" destId="{E52009A4-D781-4D90-9D97-C1470893FAB1}" srcOrd="1" destOrd="0" presId="urn:microsoft.com/office/officeart/2005/8/layout/cycle2"/>
    <dgm:cxn modelId="{A4D7DC04-5C15-4F7D-A96D-125CF6456561}" srcId="{783C5BF3-A63E-4ED6-AAEE-80EE014E7BE4}" destId="{6BEE1547-90E9-49DE-AD40-DC25D10D922D}" srcOrd="3" destOrd="0" parTransId="{7E690508-F97F-4BB0-A352-3396F01579E5}" sibTransId="{D1C09DD5-F21D-4768-B3F0-6261F2920479}"/>
    <dgm:cxn modelId="{3D501AF2-57B9-4D86-B02B-FA419983CB3C}" type="presOf" srcId="{B05F69D6-951E-4DCC-A3D7-131A26D7E070}" destId="{387BE235-97FF-4DA4-B9BF-71B5D8271DA9}" srcOrd="0" destOrd="0" presId="urn:microsoft.com/office/officeart/2005/8/layout/cycle2"/>
    <dgm:cxn modelId="{57E18A11-05E2-425B-B0B3-B3C88F246E4F}" type="presOf" srcId="{3AEF000C-1AD3-4813-80D3-9EE96BE01F1C}" destId="{33D3D162-036C-4DB6-A1DC-4CECED05966C}" srcOrd="0" destOrd="0" presId="urn:microsoft.com/office/officeart/2005/8/layout/cycle2"/>
    <dgm:cxn modelId="{F6D89E2F-A18B-4589-8A8B-F81F94A9F992}" type="presOf" srcId="{F4F196D1-905F-4F33-89F4-1D067959C1E9}" destId="{6D8C1293-8C14-4B32-B909-24E07759136D}" srcOrd="0" destOrd="0" presId="urn:microsoft.com/office/officeart/2005/8/layout/cycle2"/>
    <dgm:cxn modelId="{3951535A-46D2-49CB-BBF9-710BF4475311}" srcId="{783C5BF3-A63E-4ED6-AAEE-80EE014E7BE4}" destId="{94A75FA9-74EE-45D2-AF3D-D8BFBBB57556}" srcOrd="1" destOrd="0" parTransId="{CFE04F2F-63A2-49FD-B08D-AF986F26F1EB}" sibTransId="{34D9B02B-AE1C-4BCD-AB8E-E685FF8117F2}"/>
    <dgm:cxn modelId="{CE512900-5E5C-4782-831D-B3C728F15A9D}" srcId="{783C5BF3-A63E-4ED6-AAEE-80EE014E7BE4}" destId="{E9457AF7-7934-469C-A55C-6542F6FF98F4}" srcOrd="0" destOrd="0" parTransId="{52BE6B3C-66BB-48FF-B8E2-0BC77B2A4827}" sibTransId="{F4F196D1-905F-4F33-89F4-1D067959C1E9}"/>
    <dgm:cxn modelId="{6041C7CB-A301-4DE7-852E-7426C32055A0}" type="presOf" srcId="{286C0EAC-54E1-4698-AA35-82E81CB72087}" destId="{A8855719-58FD-4D3C-A322-9D0D36B499E7}" srcOrd="0" destOrd="0" presId="urn:microsoft.com/office/officeart/2005/8/layout/cycle2"/>
    <dgm:cxn modelId="{7FFA69BD-9163-4F15-ADB2-545962BE44E1}" srcId="{783C5BF3-A63E-4ED6-AAEE-80EE014E7BE4}" destId="{E2DB0D3A-99FD-4FA3-B095-6B7CC494BB6D}" srcOrd="7" destOrd="0" parTransId="{732AB5B4-B325-4940-9E99-0391082C0DB4}" sibTransId="{B05F69D6-951E-4DCC-A3D7-131A26D7E070}"/>
    <dgm:cxn modelId="{C5DE6551-1894-4065-B8B8-4E7B730B6017}" srcId="{783C5BF3-A63E-4ED6-AAEE-80EE014E7BE4}" destId="{31A3447A-D9FD-4EA4-8AA3-C349D8C9B7AB}" srcOrd="6" destOrd="0" parTransId="{94E33BD3-9AE3-4D32-8BCD-7623DC23D53A}" sibTransId="{3AEF000C-1AD3-4813-80D3-9EE96BE01F1C}"/>
    <dgm:cxn modelId="{B8AC77D4-063F-465B-A880-529E199263F1}" type="presOf" srcId="{F4F196D1-905F-4F33-89F4-1D067959C1E9}" destId="{F59B996E-7548-45DB-8B81-D95A486A5616}" srcOrd="1" destOrd="0" presId="urn:microsoft.com/office/officeart/2005/8/layout/cycle2"/>
    <dgm:cxn modelId="{FBEA9D32-8250-4BAF-911F-C6157449786C}" type="presOf" srcId="{DE843297-2F7A-4179-AC3E-79C97BAD4FF0}" destId="{15C993CC-83BD-48FC-8037-746CFB7AAE46}" srcOrd="0" destOrd="0" presId="urn:microsoft.com/office/officeart/2005/8/layout/cycle2"/>
    <dgm:cxn modelId="{7AC45AA3-8597-42AB-AC7C-87C5434E2F14}" type="presOf" srcId="{D1C09DD5-F21D-4768-B3F0-6261F2920479}" destId="{4B51C2F8-A3E8-48CC-A338-C9ECA7396100}" srcOrd="1" destOrd="0" presId="urn:microsoft.com/office/officeart/2005/8/layout/cycle2"/>
    <dgm:cxn modelId="{9D5D9E85-DC67-4214-9670-03B4C5705960}" srcId="{783C5BF3-A63E-4ED6-AAEE-80EE014E7BE4}" destId="{43834E0D-40DF-4285-AD38-9D6151F5D9BA}" srcOrd="5" destOrd="0" parTransId="{6CBD08CD-A3C2-411D-A47C-19B83E3AED19}" sibTransId="{286C0EAC-54E1-4698-AA35-82E81CB72087}"/>
    <dgm:cxn modelId="{46F78E98-F9EA-46D4-B6B0-9ECACE9C3D38}" type="presOf" srcId="{13DAABFF-A019-43D7-AA12-A4340A1BB516}" destId="{9F3E679A-2A38-4B4B-B485-5136E611108D}" srcOrd="0" destOrd="0" presId="urn:microsoft.com/office/officeart/2005/8/layout/cycle2"/>
    <dgm:cxn modelId="{32AE679C-92F3-4165-BABB-184B019722F5}" type="presOf" srcId="{E9457AF7-7934-469C-A55C-6542F6FF98F4}" destId="{BCF82373-45F3-4482-993A-26EBDCE52F34}" srcOrd="0" destOrd="0" presId="urn:microsoft.com/office/officeart/2005/8/layout/cycle2"/>
    <dgm:cxn modelId="{C2DF1C45-B7F8-4FAF-82C0-384AF3838459}" type="presOf" srcId="{783C5BF3-A63E-4ED6-AAEE-80EE014E7BE4}" destId="{441290F7-E6AB-4615-8621-6CDB6834B8F9}" srcOrd="0" destOrd="0" presId="urn:microsoft.com/office/officeart/2005/8/layout/cycle2"/>
    <dgm:cxn modelId="{C8383003-132F-420F-9E7D-FF984477F859}" type="presOf" srcId="{D1C09DD5-F21D-4768-B3F0-6261F2920479}" destId="{51FA5860-DD46-42EA-997F-18444B5DA543}" srcOrd="0" destOrd="0" presId="urn:microsoft.com/office/officeart/2005/8/layout/cycle2"/>
    <dgm:cxn modelId="{37BDCE9F-A062-4560-B587-CBA95D203D0C}" type="presOf" srcId="{13DAABFF-A019-43D7-AA12-A4340A1BB516}" destId="{B089C67A-3200-4C81-BDD9-49127ECA09BD}" srcOrd="1" destOrd="0" presId="urn:microsoft.com/office/officeart/2005/8/layout/cycle2"/>
    <dgm:cxn modelId="{D9E990FF-C0C5-423C-ABC4-C2C5DC9E203B}" type="presOf" srcId="{94A75FA9-74EE-45D2-AF3D-D8BFBBB57556}" destId="{74A0FBEB-7157-4BB8-BF04-F981F81D215B}" srcOrd="0" destOrd="0" presId="urn:microsoft.com/office/officeart/2005/8/layout/cycle2"/>
    <dgm:cxn modelId="{BD431A5F-CFCB-4909-A66A-8E6229C51409}" type="presParOf" srcId="{441290F7-E6AB-4615-8621-6CDB6834B8F9}" destId="{BCF82373-45F3-4482-993A-26EBDCE52F34}" srcOrd="0" destOrd="0" presId="urn:microsoft.com/office/officeart/2005/8/layout/cycle2"/>
    <dgm:cxn modelId="{185275D4-AD43-4DEA-893E-B433D3EE8417}" type="presParOf" srcId="{441290F7-E6AB-4615-8621-6CDB6834B8F9}" destId="{6D8C1293-8C14-4B32-B909-24E07759136D}" srcOrd="1" destOrd="0" presId="urn:microsoft.com/office/officeart/2005/8/layout/cycle2"/>
    <dgm:cxn modelId="{BC372AC5-4087-4B8B-9E17-4D7A6C3F7D1F}" type="presParOf" srcId="{6D8C1293-8C14-4B32-B909-24E07759136D}" destId="{F59B996E-7548-45DB-8B81-D95A486A5616}" srcOrd="0" destOrd="0" presId="urn:microsoft.com/office/officeart/2005/8/layout/cycle2"/>
    <dgm:cxn modelId="{AD10B5E4-09CF-4F56-A4D8-C399D0C83854}" type="presParOf" srcId="{441290F7-E6AB-4615-8621-6CDB6834B8F9}" destId="{74A0FBEB-7157-4BB8-BF04-F981F81D215B}" srcOrd="2" destOrd="0" presId="urn:microsoft.com/office/officeart/2005/8/layout/cycle2"/>
    <dgm:cxn modelId="{B7F65CD3-E9C2-4AE7-AA33-E94F12936A09}" type="presParOf" srcId="{441290F7-E6AB-4615-8621-6CDB6834B8F9}" destId="{8286854B-3547-4889-8B9D-CF124DA03B64}" srcOrd="3" destOrd="0" presId="urn:microsoft.com/office/officeart/2005/8/layout/cycle2"/>
    <dgm:cxn modelId="{66F9D54B-6F34-45D9-A3B9-4901BDB0CD7F}" type="presParOf" srcId="{8286854B-3547-4889-8B9D-CF124DA03B64}" destId="{E52009A4-D781-4D90-9D97-C1470893FAB1}" srcOrd="0" destOrd="0" presId="urn:microsoft.com/office/officeart/2005/8/layout/cycle2"/>
    <dgm:cxn modelId="{C4EEC005-0A8F-4EC6-AE36-78F3B211BE75}" type="presParOf" srcId="{441290F7-E6AB-4615-8621-6CDB6834B8F9}" destId="{481DCECF-3508-4274-972E-63F772FC97C7}" srcOrd="4" destOrd="0" presId="urn:microsoft.com/office/officeart/2005/8/layout/cycle2"/>
    <dgm:cxn modelId="{D711A15E-1850-443F-8FB5-1B76D4B06463}" type="presParOf" srcId="{441290F7-E6AB-4615-8621-6CDB6834B8F9}" destId="{15C993CC-83BD-48FC-8037-746CFB7AAE46}" srcOrd="5" destOrd="0" presId="urn:microsoft.com/office/officeart/2005/8/layout/cycle2"/>
    <dgm:cxn modelId="{2D77C7C6-DD8D-4492-A099-E1E06A6FE155}" type="presParOf" srcId="{15C993CC-83BD-48FC-8037-746CFB7AAE46}" destId="{1ED75B5F-7C46-42A6-A587-3BDC87FC1799}" srcOrd="0" destOrd="0" presId="urn:microsoft.com/office/officeart/2005/8/layout/cycle2"/>
    <dgm:cxn modelId="{97D92B79-5F4C-406E-BAB1-FAEF48FAC466}" type="presParOf" srcId="{441290F7-E6AB-4615-8621-6CDB6834B8F9}" destId="{D21D18F8-40C0-4C78-BF0B-4278CA194F2B}" srcOrd="6" destOrd="0" presId="urn:microsoft.com/office/officeart/2005/8/layout/cycle2"/>
    <dgm:cxn modelId="{BE10B1CC-3DAA-47D2-8C16-92D78894CB1E}" type="presParOf" srcId="{441290F7-E6AB-4615-8621-6CDB6834B8F9}" destId="{51FA5860-DD46-42EA-997F-18444B5DA543}" srcOrd="7" destOrd="0" presId="urn:microsoft.com/office/officeart/2005/8/layout/cycle2"/>
    <dgm:cxn modelId="{36078B07-7D29-44C2-9096-53D0110DAD94}" type="presParOf" srcId="{51FA5860-DD46-42EA-997F-18444B5DA543}" destId="{4B51C2F8-A3E8-48CC-A338-C9ECA7396100}" srcOrd="0" destOrd="0" presId="urn:microsoft.com/office/officeart/2005/8/layout/cycle2"/>
    <dgm:cxn modelId="{A85DBC4C-070F-4CAD-9C5B-B1DAD8E047E9}" type="presParOf" srcId="{441290F7-E6AB-4615-8621-6CDB6834B8F9}" destId="{FC2A5271-A80B-4F45-BE49-7B89EEB97F4C}" srcOrd="8" destOrd="0" presId="urn:microsoft.com/office/officeart/2005/8/layout/cycle2"/>
    <dgm:cxn modelId="{D71B403F-4065-42E9-A884-340991DF37A8}" type="presParOf" srcId="{441290F7-E6AB-4615-8621-6CDB6834B8F9}" destId="{9F3E679A-2A38-4B4B-B485-5136E611108D}" srcOrd="9" destOrd="0" presId="urn:microsoft.com/office/officeart/2005/8/layout/cycle2"/>
    <dgm:cxn modelId="{EFE398D1-D53C-4264-A0D4-D2A7133F3990}" type="presParOf" srcId="{9F3E679A-2A38-4B4B-B485-5136E611108D}" destId="{B089C67A-3200-4C81-BDD9-49127ECA09BD}" srcOrd="0" destOrd="0" presId="urn:microsoft.com/office/officeart/2005/8/layout/cycle2"/>
    <dgm:cxn modelId="{38522664-912C-4752-8222-A2BC8C3A9A1A}" type="presParOf" srcId="{441290F7-E6AB-4615-8621-6CDB6834B8F9}" destId="{CB8E8B8E-2D47-48AD-AC48-B99373127133}" srcOrd="10" destOrd="0" presId="urn:microsoft.com/office/officeart/2005/8/layout/cycle2"/>
    <dgm:cxn modelId="{E0026391-9821-4F80-892E-AFDF65587E76}" type="presParOf" srcId="{441290F7-E6AB-4615-8621-6CDB6834B8F9}" destId="{A8855719-58FD-4D3C-A322-9D0D36B499E7}" srcOrd="11" destOrd="0" presId="urn:microsoft.com/office/officeart/2005/8/layout/cycle2"/>
    <dgm:cxn modelId="{C35A4F98-048A-4DD5-B558-5E85B9A27E93}" type="presParOf" srcId="{A8855719-58FD-4D3C-A322-9D0D36B499E7}" destId="{EE7C6DF0-8A07-49B2-AC41-7F3CAB010CFF}" srcOrd="0" destOrd="0" presId="urn:microsoft.com/office/officeart/2005/8/layout/cycle2"/>
    <dgm:cxn modelId="{CE058852-AC26-4649-BC2C-A95D496C6E5B}" type="presParOf" srcId="{441290F7-E6AB-4615-8621-6CDB6834B8F9}" destId="{C4C89F18-ADAE-4BC0-A5C8-698B10BC048C}" srcOrd="12" destOrd="0" presId="urn:microsoft.com/office/officeart/2005/8/layout/cycle2"/>
    <dgm:cxn modelId="{56A4A5D8-B134-4732-97B6-65BA60C0B2AC}" type="presParOf" srcId="{441290F7-E6AB-4615-8621-6CDB6834B8F9}" destId="{33D3D162-036C-4DB6-A1DC-4CECED05966C}" srcOrd="13" destOrd="0" presId="urn:microsoft.com/office/officeart/2005/8/layout/cycle2"/>
    <dgm:cxn modelId="{24B8409F-4DE7-425E-871F-D93A08D6355A}" type="presParOf" srcId="{33D3D162-036C-4DB6-A1DC-4CECED05966C}" destId="{54E8DC9C-4607-4B1E-B707-FCE580D60943}" srcOrd="0" destOrd="0" presId="urn:microsoft.com/office/officeart/2005/8/layout/cycle2"/>
    <dgm:cxn modelId="{23F7A470-CD2C-4A17-BE44-1C9664690341}" type="presParOf" srcId="{441290F7-E6AB-4615-8621-6CDB6834B8F9}" destId="{E04DC003-54D1-4AB2-AEAB-07AD7B89F4D3}" srcOrd="14" destOrd="0" presId="urn:microsoft.com/office/officeart/2005/8/layout/cycle2"/>
    <dgm:cxn modelId="{B49B9B9A-5656-4F0A-8132-FC7AC5930446}" type="presParOf" srcId="{441290F7-E6AB-4615-8621-6CDB6834B8F9}" destId="{387BE235-97FF-4DA4-B9BF-71B5D8271DA9}" srcOrd="15" destOrd="0" presId="urn:microsoft.com/office/officeart/2005/8/layout/cycle2"/>
    <dgm:cxn modelId="{336DF7DF-7571-4C55-B03D-50C0B5D864C1}" type="presParOf" srcId="{387BE235-97FF-4DA4-B9BF-71B5D8271DA9}" destId="{9918DA4C-0F49-4433-A310-387F0BD2710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FF75CD2-EA92-450E-A0E5-D20BCDE19F0E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617987-E2FF-4BB3-AB23-200727B18AF2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F704D9AC-2F7B-4692-A3B6-73C29ADC7B14}" type="parTrans" cxnId="{FEDE3ED6-EAA1-4D1A-B899-6999B665D728}">
      <dgm:prSet/>
      <dgm:spPr/>
      <dgm:t>
        <a:bodyPr/>
        <a:lstStyle/>
        <a:p>
          <a:endParaRPr lang="en-US"/>
        </a:p>
      </dgm:t>
    </dgm:pt>
    <dgm:pt modelId="{54BA170A-89D1-4DAA-A57C-DC8A2C56BCB5}" type="sibTrans" cxnId="{FEDE3ED6-EAA1-4D1A-B899-6999B665D728}">
      <dgm:prSet/>
      <dgm:spPr/>
      <dgm:t>
        <a:bodyPr/>
        <a:lstStyle/>
        <a:p>
          <a:endParaRPr lang="en-US"/>
        </a:p>
      </dgm:t>
    </dgm:pt>
    <dgm:pt modelId="{5AC45213-9EC1-4851-BFA6-B48E78E75906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4D6497FF-ED7A-4BC0-8ABF-40F99C87F2E2}" type="parTrans" cxnId="{0C014FAF-01BC-4A44-979A-D20C7B8F3CFE}">
      <dgm:prSet/>
      <dgm:spPr/>
      <dgm:t>
        <a:bodyPr/>
        <a:lstStyle/>
        <a:p>
          <a:endParaRPr lang="en-US"/>
        </a:p>
      </dgm:t>
    </dgm:pt>
    <dgm:pt modelId="{8490E358-196D-4196-A606-AF7D56605983}" type="sibTrans" cxnId="{0C014FAF-01BC-4A44-979A-D20C7B8F3CFE}">
      <dgm:prSet/>
      <dgm:spPr/>
      <dgm:t>
        <a:bodyPr/>
        <a:lstStyle/>
        <a:p>
          <a:endParaRPr lang="en-US"/>
        </a:p>
      </dgm:t>
    </dgm:pt>
    <dgm:pt modelId="{7D1353CB-02A7-4327-872C-E8EB97B34482}" type="pres">
      <dgm:prSet presAssocID="{2FF75CD2-EA92-450E-A0E5-D20BCDE19F0E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D66EDB-5728-4E74-ABF6-B564C5FB3B46}" type="pres">
      <dgm:prSet presAssocID="{2FF75CD2-EA92-450E-A0E5-D20BCDE19F0E}" presName="arrow" presStyleLbl="bgShp" presStyleIdx="0" presStyleCnt="1" custAng="14293999" custScaleX="78930" custScaleY="32312" custLinFactNeighborX="-27765" custLinFactNeighborY="12857"/>
      <dgm:spPr/>
    </dgm:pt>
    <dgm:pt modelId="{03DF0807-6344-476C-8DE6-ED0D1DB7160E}" type="pres">
      <dgm:prSet presAssocID="{2FF75CD2-EA92-450E-A0E5-D20BCDE19F0E}" presName="arrowDiagram2" presStyleCnt="0"/>
      <dgm:spPr/>
    </dgm:pt>
    <dgm:pt modelId="{AAB1D502-02E1-4FB1-8912-1512494E7052}" type="pres">
      <dgm:prSet presAssocID="{C2617987-E2FF-4BB3-AB23-200727B18AF2}" presName="bullet2a" presStyleLbl="node1" presStyleIdx="0" presStyleCnt="2"/>
      <dgm:spPr/>
    </dgm:pt>
    <dgm:pt modelId="{46584E1E-9197-4E62-AA1A-8244A8F974E1}" type="pres">
      <dgm:prSet presAssocID="{C2617987-E2FF-4BB3-AB23-200727B18AF2}" presName="textBox2a" presStyleLbl="revTx" presStyleIdx="0" presStyleCnt="2" custScaleY="44360" custLinFactNeighborX="8597" custLinFactNeighborY="742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D4E06E-AAD4-4E82-AFC3-0E974483707A}" type="pres">
      <dgm:prSet presAssocID="{5AC45213-9EC1-4851-BFA6-B48E78E75906}" presName="bullet2b" presStyleLbl="node1" presStyleIdx="1" presStyleCnt="2"/>
      <dgm:spPr/>
    </dgm:pt>
    <dgm:pt modelId="{BA0AE364-E129-4273-B37F-919E5C9C1771}" type="pres">
      <dgm:prSet presAssocID="{5AC45213-9EC1-4851-BFA6-B48E78E75906}" presName="textBox2b" presStyleLbl="revTx" presStyleIdx="1" presStyleCnt="2" custScaleY="31084" custLinFactY="31086" custLinFactNeighborX="20986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C014FAF-01BC-4A44-979A-D20C7B8F3CFE}" srcId="{2FF75CD2-EA92-450E-A0E5-D20BCDE19F0E}" destId="{5AC45213-9EC1-4851-BFA6-B48E78E75906}" srcOrd="1" destOrd="0" parTransId="{4D6497FF-ED7A-4BC0-8ABF-40F99C87F2E2}" sibTransId="{8490E358-196D-4196-A606-AF7D56605983}"/>
    <dgm:cxn modelId="{B81B19B5-7447-4E42-92C5-53B418BD5749}" type="presOf" srcId="{C2617987-E2FF-4BB3-AB23-200727B18AF2}" destId="{46584E1E-9197-4E62-AA1A-8244A8F974E1}" srcOrd="0" destOrd="0" presId="urn:microsoft.com/office/officeart/2005/8/layout/arrow2"/>
    <dgm:cxn modelId="{689FF6D6-5E35-4406-B1F3-4FFE76F5D164}" type="presOf" srcId="{2FF75CD2-EA92-450E-A0E5-D20BCDE19F0E}" destId="{7D1353CB-02A7-4327-872C-E8EB97B34482}" srcOrd="0" destOrd="0" presId="urn:microsoft.com/office/officeart/2005/8/layout/arrow2"/>
    <dgm:cxn modelId="{8C871346-E17C-4E8C-B623-4D0FA80FF3EF}" type="presOf" srcId="{5AC45213-9EC1-4851-BFA6-B48E78E75906}" destId="{BA0AE364-E129-4273-B37F-919E5C9C1771}" srcOrd="0" destOrd="0" presId="urn:microsoft.com/office/officeart/2005/8/layout/arrow2"/>
    <dgm:cxn modelId="{FEDE3ED6-EAA1-4D1A-B899-6999B665D728}" srcId="{2FF75CD2-EA92-450E-A0E5-D20BCDE19F0E}" destId="{C2617987-E2FF-4BB3-AB23-200727B18AF2}" srcOrd="0" destOrd="0" parTransId="{F704D9AC-2F7B-4692-A3B6-73C29ADC7B14}" sibTransId="{54BA170A-89D1-4DAA-A57C-DC8A2C56BCB5}"/>
    <dgm:cxn modelId="{0CC5DBDE-C6E5-494F-9AFA-6E5415AA3E34}" type="presParOf" srcId="{7D1353CB-02A7-4327-872C-E8EB97B34482}" destId="{FCD66EDB-5728-4E74-ABF6-B564C5FB3B46}" srcOrd="0" destOrd="0" presId="urn:microsoft.com/office/officeart/2005/8/layout/arrow2"/>
    <dgm:cxn modelId="{28756EE6-FCE4-456C-8A50-4263CF8F273C}" type="presParOf" srcId="{7D1353CB-02A7-4327-872C-E8EB97B34482}" destId="{03DF0807-6344-476C-8DE6-ED0D1DB7160E}" srcOrd="1" destOrd="0" presId="urn:microsoft.com/office/officeart/2005/8/layout/arrow2"/>
    <dgm:cxn modelId="{954D4724-6F9D-496B-B52C-237D0E350F7B}" type="presParOf" srcId="{03DF0807-6344-476C-8DE6-ED0D1DB7160E}" destId="{AAB1D502-02E1-4FB1-8912-1512494E7052}" srcOrd="0" destOrd="0" presId="urn:microsoft.com/office/officeart/2005/8/layout/arrow2"/>
    <dgm:cxn modelId="{D6CE6C18-2659-4E54-8E84-794F8C14396C}" type="presParOf" srcId="{03DF0807-6344-476C-8DE6-ED0D1DB7160E}" destId="{46584E1E-9197-4E62-AA1A-8244A8F974E1}" srcOrd="1" destOrd="0" presId="urn:microsoft.com/office/officeart/2005/8/layout/arrow2"/>
    <dgm:cxn modelId="{7DEB0C3C-6DEF-46FB-BC6D-FF5409284A22}" type="presParOf" srcId="{03DF0807-6344-476C-8DE6-ED0D1DB7160E}" destId="{44D4E06E-AAD4-4E82-AFC3-0E974483707A}" srcOrd="2" destOrd="0" presId="urn:microsoft.com/office/officeart/2005/8/layout/arrow2"/>
    <dgm:cxn modelId="{16A003F2-FC1F-4E0F-AA2A-C8156EADAEE0}" type="presParOf" srcId="{03DF0807-6344-476C-8DE6-ED0D1DB7160E}" destId="{BA0AE364-E129-4273-B37F-919E5C9C1771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83C5BF3-A63E-4ED6-AAEE-80EE014E7BE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457AF7-7934-469C-A55C-6542F6FF98F4}">
      <dgm:prSet phldrT="[Text]" custT="1"/>
      <dgm:spPr/>
      <dgm:t>
        <a:bodyPr/>
        <a:lstStyle/>
        <a:p>
          <a:r>
            <a:rPr lang="en-US" sz="1000" b="1" dirty="0" smtClean="0"/>
            <a:t>1- </a:t>
          </a:r>
          <a:r>
            <a:rPr lang="en-US" sz="900" b="1" dirty="0" smtClean="0"/>
            <a:t>Formal Application</a:t>
          </a:r>
          <a:endParaRPr lang="en-US" sz="900" b="1" dirty="0"/>
        </a:p>
      </dgm:t>
    </dgm:pt>
    <dgm:pt modelId="{52BE6B3C-66BB-48FF-B8E2-0BC77B2A4827}" type="parTrans" cxnId="{CE512900-5E5C-4782-831D-B3C728F15A9D}">
      <dgm:prSet/>
      <dgm:spPr/>
      <dgm:t>
        <a:bodyPr/>
        <a:lstStyle/>
        <a:p>
          <a:endParaRPr lang="en-US"/>
        </a:p>
      </dgm:t>
    </dgm:pt>
    <dgm:pt modelId="{F4F196D1-905F-4F33-89F4-1D067959C1E9}" type="sibTrans" cxnId="{CE512900-5E5C-4782-831D-B3C728F15A9D}">
      <dgm:prSet/>
      <dgm:spPr/>
      <dgm:t>
        <a:bodyPr/>
        <a:lstStyle/>
        <a:p>
          <a:endParaRPr lang="en-US"/>
        </a:p>
      </dgm:t>
    </dgm:pt>
    <dgm:pt modelId="{D38A03D8-679B-4229-9485-3D9E091E43C1}">
      <dgm:prSet phldrT="[Text]" custT="1"/>
      <dgm:spPr/>
      <dgm:t>
        <a:bodyPr/>
        <a:lstStyle/>
        <a:p>
          <a:r>
            <a:rPr lang="en-US" sz="900" b="1" dirty="0" smtClean="0"/>
            <a:t>3- Eligibility Screening</a:t>
          </a:r>
          <a:endParaRPr lang="en-US" sz="900" b="1" dirty="0"/>
        </a:p>
      </dgm:t>
    </dgm:pt>
    <dgm:pt modelId="{773E92A7-D2BF-4D64-B276-6564EE95A1F0}" type="parTrans" cxnId="{F6741875-9BE5-48C6-BBC7-FF5E8F781622}">
      <dgm:prSet/>
      <dgm:spPr/>
      <dgm:t>
        <a:bodyPr/>
        <a:lstStyle/>
        <a:p>
          <a:endParaRPr lang="en-US"/>
        </a:p>
      </dgm:t>
    </dgm:pt>
    <dgm:pt modelId="{DE843297-2F7A-4179-AC3E-79C97BAD4FF0}" type="sibTrans" cxnId="{F6741875-9BE5-48C6-BBC7-FF5E8F781622}">
      <dgm:prSet/>
      <dgm:spPr/>
      <dgm:t>
        <a:bodyPr/>
        <a:lstStyle/>
        <a:p>
          <a:endParaRPr lang="en-US" b="1" dirty="0">
            <a:solidFill>
              <a:srgbClr val="FF0000"/>
            </a:solidFill>
          </a:endParaRPr>
        </a:p>
      </dgm:t>
    </dgm:pt>
    <dgm:pt modelId="{6BEE1547-90E9-49DE-AD40-DC25D10D922D}">
      <dgm:prSet phldrT="[Text]" custT="1"/>
      <dgm:spPr/>
      <dgm:t>
        <a:bodyPr/>
        <a:lstStyle/>
        <a:p>
          <a:r>
            <a:rPr lang="en-US" sz="900" b="1" dirty="0" smtClean="0"/>
            <a:t>4- Pre-Review Mentorship</a:t>
          </a:r>
          <a:endParaRPr lang="en-US" sz="900" b="1" dirty="0"/>
        </a:p>
      </dgm:t>
    </dgm:pt>
    <dgm:pt modelId="{7E690508-F97F-4BB0-A352-3396F01579E5}" type="parTrans" cxnId="{A4D7DC04-5C15-4F7D-A96D-125CF6456561}">
      <dgm:prSet/>
      <dgm:spPr/>
      <dgm:t>
        <a:bodyPr/>
        <a:lstStyle/>
        <a:p>
          <a:endParaRPr lang="en-US"/>
        </a:p>
      </dgm:t>
    </dgm:pt>
    <dgm:pt modelId="{D1C09DD5-F21D-4768-B3F0-6261F2920479}" type="sibTrans" cxnId="{A4D7DC04-5C15-4F7D-A96D-125CF6456561}">
      <dgm:prSet/>
      <dgm:spPr/>
      <dgm:t>
        <a:bodyPr/>
        <a:lstStyle/>
        <a:p>
          <a:endParaRPr lang="en-US"/>
        </a:p>
      </dgm:t>
    </dgm:pt>
    <dgm:pt modelId="{0F9212F0-FDB6-450F-AA57-30375D50A0E6}">
      <dgm:prSet phldrT="[Text]" custT="1"/>
      <dgm:spPr/>
      <dgm:t>
        <a:bodyPr/>
        <a:lstStyle/>
        <a:p>
          <a:r>
            <a:rPr lang="en-US" sz="1050" b="1" dirty="0" smtClean="0"/>
            <a:t>5-</a:t>
          </a:r>
          <a:r>
            <a:rPr lang="en-US" sz="900" b="1" dirty="0" smtClean="0"/>
            <a:t>Self Assessment Process</a:t>
          </a:r>
          <a:endParaRPr lang="en-US" sz="1200" b="1" dirty="0"/>
        </a:p>
      </dgm:t>
    </dgm:pt>
    <dgm:pt modelId="{7DE5112D-3647-47E6-976D-B20D281BE527}" type="parTrans" cxnId="{D04DC6DE-0672-498F-BDA4-C3B70C91F3BD}">
      <dgm:prSet/>
      <dgm:spPr/>
      <dgm:t>
        <a:bodyPr/>
        <a:lstStyle/>
        <a:p>
          <a:endParaRPr lang="en-US"/>
        </a:p>
      </dgm:t>
    </dgm:pt>
    <dgm:pt modelId="{13DAABFF-A019-43D7-AA12-A4340A1BB516}" type="sibTrans" cxnId="{D04DC6DE-0672-498F-BDA4-C3B70C91F3BD}">
      <dgm:prSet/>
      <dgm:spPr/>
      <dgm:t>
        <a:bodyPr/>
        <a:lstStyle/>
        <a:p>
          <a:endParaRPr lang="en-US"/>
        </a:p>
      </dgm:t>
    </dgm:pt>
    <dgm:pt modelId="{43834E0D-40DF-4285-AD38-9D6151F5D9BA}">
      <dgm:prSet phldrT="[Text]" custT="1"/>
      <dgm:spPr/>
      <dgm:t>
        <a:bodyPr/>
        <a:lstStyle/>
        <a:p>
          <a:r>
            <a:rPr lang="en-US" sz="1050" b="1" dirty="0" smtClean="0"/>
            <a:t>6-Peer Review Process</a:t>
          </a:r>
          <a:endParaRPr lang="en-US" sz="1050" b="1" dirty="0"/>
        </a:p>
      </dgm:t>
    </dgm:pt>
    <dgm:pt modelId="{6CBD08CD-A3C2-411D-A47C-19B83E3AED19}" type="parTrans" cxnId="{9D5D9E85-DC67-4214-9670-03B4C5705960}">
      <dgm:prSet/>
      <dgm:spPr/>
      <dgm:t>
        <a:bodyPr/>
        <a:lstStyle/>
        <a:p>
          <a:endParaRPr lang="en-US"/>
        </a:p>
      </dgm:t>
    </dgm:pt>
    <dgm:pt modelId="{286C0EAC-54E1-4698-AA35-82E81CB72087}" type="sibTrans" cxnId="{9D5D9E85-DC67-4214-9670-03B4C5705960}">
      <dgm:prSet/>
      <dgm:spPr/>
      <dgm:t>
        <a:bodyPr/>
        <a:lstStyle/>
        <a:p>
          <a:endParaRPr lang="en-US"/>
        </a:p>
      </dgm:t>
    </dgm:pt>
    <dgm:pt modelId="{31A3447A-D9FD-4EA4-8AA3-C349D8C9B7AB}">
      <dgm:prSet phldrT="[Text]" custT="1"/>
      <dgm:spPr/>
      <dgm:t>
        <a:bodyPr/>
        <a:lstStyle/>
        <a:p>
          <a:r>
            <a:rPr lang="en-US" sz="900" b="1" dirty="0" smtClean="0"/>
            <a:t>7-Accreditation Decision </a:t>
          </a:r>
          <a:endParaRPr lang="en-US" sz="1200" b="1" dirty="0"/>
        </a:p>
      </dgm:t>
    </dgm:pt>
    <dgm:pt modelId="{94E33BD3-9AE3-4D32-8BCD-7623DC23D53A}" type="parTrans" cxnId="{C5DE6551-1894-4065-B8B8-4E7B730B6017}">
      <dgm:prSet/>
      <dgm:spPr/>
      <dgm:t>
        <a:bodyPr/>
        <a:lstStyle/>
        <a:p>
          <a:endParaRPr lang="en-US"/>
        </a:p>
      </dgm:t>
    </dgm:pt>
    <dgm:pt modelId="{3AEF000C-1AD3-4813-80D3-9EE96BE01F1C}" type="sibTrans" cxnId="{C5DE6551-1894-4065-B8B8-4E7B730B6017}">
      <dgm:prSet/>
      <dgm:spPr/>
      <dgm:t>
        <a:bodyPr/>
        <a:lstStyle/>
        <a:p>
          <a:endParaRPr lang="en-US"/>
        </a:p>
      </dgm:t>
    </dgm:pt>
    <dgm:pt modelId="{94A75FA9-74EE-45D2-AF3D-D8BFBBB57556}">
      <dgm:prSet phldrT="[Text]" custT="1"/>
      <dgm:spPr/>
      <dgm:t>
        <a:bodyPr/>
        <a:lstStyle/>
        <a:p>
          <a:r>
            <a:rPr lang="en-US" sz="900" b="1" dirty="0" smtClean="0"/>
            <a:t>2- Pre-Eligibility Mentorship</a:t>
          </a:r>
          <a:endParaRPr lang="en-US" sz="900" b="1" dirty="0"/>
        </a:p>
      </dgm:t>
    </dgm:pt>
    <dgm:pt modelId="{CFE04F2F-63A2-49FD-B08D-AF986F26F1EB}" type="parTrans" cxnId="{3951535A-46D2-49CB-BBF9-710BF4475311}">
      <dgm:prSet/>
      <dgm:spPr/>
      <dgm:t>
        <a:bodyPr/>
        <a:lstStyle/>
        <a:p>
          <a:endParaRPr lang="en-US"/>
        </a:p>
      </dgm:t>
    </dgm:pt>
    <dgm:pt modelId="{34D9B02B-AE1C-4BCD-AB8E-E685FF8117F2}" type="sibTrans" cxnId="{3951535A-46D2-49CB-BBF9-710BF4475311}">
      <dgm:prSet/>
      <dgm:spPr/>
      <dgm:t>
        <a:bodyPr/>
        <a:lstStyle/>
        <a:p>
          <a:endParaRPr lang="en-US"/>
        </a:p>
      </dgm:t>
    </dgm:pt>
    <dgm:pt modelId="{E2DB0D3A-99FD-4FA3-B095-6B7CC494BB6D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600" b="1" dirty="0" smtClean="0"/>
            <a:t>8-Continuous Review (Re-accreditation/ Revisit</a:t>
          </a:r>
          <a:endParaRPr lang="en-US" sz="1600" b="1" dirty="0"/>
        </a:p>
      </dgm:t>
    </dgm:pt>
    <dgm:pt modelId="{732AB5B4-B325-4940-9E99-0391082C0DB4}" type="parTrans" cxnId="{7FFA69BD-9163-4F15-ADB2-545962BE44E1}">
      <dgm:prSet/>
      <dgm:spPr/>
      <dgm:t>
        <a:bodyPr/>
        <a:lstStyle/>
        <a:p>
          <a:endParaRPr lang="en-US"/>
        </a:p>
      </dgm:t>
    </dgm:pt>
    <dgm:pt modelId="{B05F69D6-951E-4DCC-A3D7-131A26D7E070}" type="sibTrans" cxnId="{7FFA69BD-9163-4F15-ADB2-545962BE44E1}">
      <dgm:prSet/>
      <dgm:spPr/>
      <dgm:t>
        <a:bodyPr/>
        <a:lstStyle/>
        <a:p>
          <a:endParaRPr lang="en-US"/>
        </a:p>
      </dgm:t>
    </dgm:pt>
    <dgm:pt modelId="{441290F7-E6AB-4615-8621-6CDB6834B8F9}" type="pres">
      <dgm:prSet presAssocID="{783C5BF3-A63E-4ED6-AAEE-80EE014E7BE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F82373-45F3-4482-993A-26EBDCE52F34}" type="pres">
      <dgm:prSet presAssocID="{E9457AF7-7934-469C-A55C-6542F6FF98F4}" presName="node" presStyleLbl="node1" presStyleIdx="0" presStyleCnt="8" custScaleX="60379" custScaleY="567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8C1293-8C14-4B32-B909-24E07759136D}" type="pres">
      <dgm:prSet presAssocID="{F4F196D1-905F-4F33-89F4-1D067959C1E9}" presName="sibTrans" presStyleLbl="sibTrans2D1" presStyleIdx="0" presStyleCnt="8"/>
      <dgm:spPr/>
      <dgm:t>
        <a:bodyPr/>
        <a:lstStyle/>
        <a:p>
          <a:endParaRPr lang="en-US"/>
        </a:p>
      </dgm:t>
    </dgm:pt>
    <dgm:pt modelId="{F59B996E-7548-45DB-8B81-D95A486A5616}" type="pres">
      <dgm:prSet presAssocID="{F4F196D1-905F-4F33-89F4-1D067959C1E9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74A0FBEB-7157-4BB8-BF04-F981F81D215B}" type="pres">
      <dgm:prSet presAssocID="{94A75FA9-74EE-45D2-AF3D-D8BFBBB57556}" presName="node" presStyleLbl="node1" presStyleIdx="1" presStyleCnt="8" custScaleX="66736" custScaleY="713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86854B-3547-4889-8B9D-CF124DA03B64}" type="pres">
      <dgm:prSet presAssocID="{34D9B02B-AE1C-4BCD-AB8E-E685FF8117F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52009A4-D781-4D90-9D97-C1470893FAB1}" type="pres">
      <dgm:prSet presAssocID="{34D9B02B-AE1C-4BCD-AB8E-E685FF8117F2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481DCECF-3508-4274-972E-63F772FC97C7}" type="pres">
      <dgm:prSet presAssocID="{D38A03D8-679B-4229-9485-3D9E091E43C1}" presName="node" presStyleLbl="node1" presStyleIdx="2" presStyleCnt="8" custScaleX="75651" custScaleY="704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C993CC-83BD-48FC-8037-746CFB7AAE46}" type="pres">
      <dgm:prSet presAssocID="{DE843297-2F7A-4179-AC3E-79C97BAD4FF0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ED75B5F-7C46-42A6-A587-3BDC87FC1799}" type="pres">
      <dgm:prSet presAssocID="{DE843297-2F7A-4179-AC3E-79C97BAD4FF0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D21D18F8-40C0-4C78-BF0B-4278CA194F2B}" type="pres">
      <dgm:prSet presAssocID="{6BEE1547-90E9-49DE-AD40-DC25D10D922D}" presName="node" presStyleLbl="node1" presStyleIdx="3" presStyleCnt="8" custScaleX="64420" custScaleY="65004" custRadScaleRad="97987" custRadScaleInc="-8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A5860-DD46-42EA-997F-18444B5DA543}" type="pres">
      <dgm:prSet presAssocID="{D1C09DD5-F21D-4768-B3F0-6261F2920479}" presName="sibTrans" presStyleLbl="sibTrans2D1" presStyleIdx="3" presStyleCnt="8"/>
      <dgm:spPr/>
      <dgm:t>
        <a:bodyPr/>
        <a:lstStyle/>
        <a:p>
          <a:endParaRPr lang="en-US"/>
        </a:p>
      </dgm:t>
    </dgm:pt>
    <dgm:pt modelId="{4B51C2F8-A3E8-48CC-A338-C9ECA7396100}" type="pres">
      <dgm:prSet presAssocID="{D1C09DD5-F21D-4768-B3F0-6261F2920479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FC2A5271-A80B-4F45-BE49-7B89EEB97F4C}" type="pres">
      <dgm:prSet presAssocID="{0F9212F0-FDB6-450F-AA57-30375D50A0E6}" presName="node" presStyleLbl="node1" presStyleIdx="4" presStyleCnt="8" custScaleX="61458" custScaleY="576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3E679A-2A38-4B4B-B485-5136E611108D}" type="pres">
      <dgm:prSet presAssocID="{13DAABFF-A019-43D7-AA12-A4340A1BB516}" presName="sibTrans" presStyleLbl="sibTrans2D1" presStyleIdx="4" presStyleCnt="8"/>
      <dgm:spPr/>
      <dgm:t>
        <a:bodyPr/>
        <a:lstStyle/>
        <a:p>
          <a:endParaRPr lang="en-US"/>
        </a:p>
      </dgm:t>
    </dgm:pt>
    <dgm:pt modelId="{B089C67A-3200-4C81-BDD9-49127ECA09BD}" type="pres">
      <dgm:prSet presAssocID="{13DAABFF-A019-43D7-AA12-A4340A1BB516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CB8E8B8E-2D47-48AD-AC48-B99373127133}" type="pres">
      <dgm:prSet presAssocID="{43834E0D-40DF-4285-AD38-9D6151F5D9BA}" presName="node" presStyleLbl="node1" presStyleIdx="5" presStyleCnt="8" custScaleX="78453" custScaleY="74405" custRadScaleRad="101483" custRadScaleInc="-57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855719-58FD-4D3C-A322-9D0D36B499E7}" type="pres">
      <dgm:prSet presAssocID="{286C0EAC-54E1-4698-AA35-82E81CB72087}" presName="sibTrans" presStyleLbl="sibTrans2D1" presStyleIdx="5" presStyleCnt="8"/>
      <dgm:spPr/>
      <dgm:t>
        <a:bodyPr/>
        <a:lstStyle/>
        <a:p>
          <a:endParaRPr lang="en-US"/>
        </a:p>
      </dgm:t>
    </dgm:pt>
    <dgm:pt modelId="{EE7C6DF0-8A07-49B2-AC41-7F3CAB010CFF}" type="pres">
      <dgm:prSet presAssocID="{286C0EAC-54E1-4698-AA35-82E81CB72087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C4C89F18-ADAE-4BC0-A5C8-698B10BC048C}" type="pres">
      <dgm:prSet presAssocID="{31A3447A-D9FD-4EA4-8AA3-C349D8C9B7AB}" presName="node" presStyleLbl="node1" presStyleIdx="6" presStyleCnt="8" custScaleX="63296" custScaleY="63269" custRadScaleRad="101290" custRadScaleInc="9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D3D162-036C-4DB6-A1DC-4CECED05966C}" type="pres">
      <dgm:prSet presAssocID="{3AEF000C-1AD3-4813-80D3-9EE96BE01F1C}" presName="sibTrans" presStyleLbl="sibTrans2D1" presStyleIdx="6" presStyleCnt="8"/>
      <dgm:spPr/>
      <dgm:t>
        <a:bodyPr/>
        <a:lstStyle/>
        <a:p>
          <a:endParaRPr lang="en-US"/>
        </a:p>
      </dgm:t>
    </dgm:pt>
    <dgm:pt modelId="{54E8DC9C-4607-4B1E-B707-FCE580D60943}" type="pres">
      <dgm:prSet presAssocID="{3AEF000C-1AD3-4813-80D3-9EE96BE01F1C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E04DC003-54D1-4AB2-AEAB-07AD7B89F4D3}" type="pres">
      <dgm:prSet presAssocID="{E2DB0D3A-99FD-4FA3-B095-6B7CC494BB6D}" presName="node" presStyleLbl="node1" presStyleIdx="7" presStyleCnt="8" custScaleX="248339" custScaleY="240088" custRadScaleRad="99085" custRadScaleInc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7BE235-97FF-4DA4-B9BF-71B5D8271DA9}" type="pres">
      <dgm:prSet presAssocID="{B05F69D6-951E-4DCC-A3D7-131A26D7E070}" presName="sibTrans" presStyleLbl="sibTrans2D1" presStyleIdx="7" presStyleCnt="8"/>
      <dgm:spPr/>
      <dgm:t>
        <a:bodyPr/>
        <a:lstStyle/>
        <a:p>
          <a:endParaRPr lang="en-US"/>
        </a:p>
      </dgm:t>
    </dgm:pt>
    <dgm:pt modelId="{9918DA4C-0F49-4433-A310-387F0BD27105}" type="pres">
      <dgm:prSet presAssocID="{B05F69D6-951E-4DCC-A3D7-131A26D7E070}" presName="connectorText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7CF4BDD0-8EFD-4AE4-BB9A-D620D4EFF9E5}" type="presOf" srcId="{DE843297-2F7A-4179-AC3E-79C97BAD4FF0}" destId="{1ED75B5F-7C46-42A6-A587-3BDC87FC1799}" srcOrd="1" destOrd="0" presId="urn:microsoft.com/office/officeart/2005/8/layout/cycle2"/>
    <dgm:cxn modelId="{F6741875-9BE5-48C6-BBC7-FF5E8F781622}" srcId="{783C5BF3-A63E-4ED6-AAEE-80EE014E7BE4}" destId="{D38A03D8-679B-4229-9485-3D9E091E43C1}" srcOrd="2" destOrd="0" parTransId="{773E92A7-D2BF-4D64-B276-6564EE95A1F0}" sibTransId="{DE843297-2F7A-4179-AC3E-79C97BAD4FF0}"/>
    <dgm:cxn modelId="{FBBDF5BD-169A-4698-81C0-F9A71CAA1D29}" type="presOf" srcId="{34D9B02B-AE1C-4BCD-AB8E-E685FF8117F2}" destId="{8286854B-3547-4889-8B9D-CF124DA03B64}" srcOrd="0" destOrd="0" presId="urn:microsoft.com/office/officeart/2005/8/layout/cycle2"/>
    <dgm:cxn modelId="{E3611F37-D7A6-4211-AB56-63A645E7C3E0}" type="presOf" srcId="{3AEF000C-1AD3-4813-80D3-9EE96BE01F1C}" destId="{33D3D162-036C-4DB6-A1DC-4CECED05966C}" srcOrd="0" destOrd="0" presId="urn:microsoft.com/office/officeart/2005/8/layout/cycle2"/>
    <dgm:cxn modelId="{D04DC6DE-0672-498F-BDA4-C3B70C91F3BD}" srcId="{783C5BF3-A63E-4ED6-AAEE-80EE014E7BE4}" destId="{0F9212F0-FDB6-450F-AA57-30375D50A0E6}" srcOrd="4" destOrd="0" parTransId="{7DE5112D-3647-47E6-976D-B20D281BE527}" sibTransId="{13DAABFF-A019-43D7-AA12-A4340A1BB516}"/>
    <dgm:cxn modelId="{14F3606C-6227-4D77-AF26-1BA59A904CF3}" type="presOf" srcId="{0F9212F0-FDB6-450F-AA57-30375D50A0E6}" destId="{FC2A5271-A80B-4F45-BE49-7B89EEB97F4C}" srcOrd="0" destOrd="0" presId="urn:microsoft.com/office/officeart/2005/8/layout/cycle2"/>
    <dgm:cxn modelId="{CFF41C41-9339-4BBE-8FB0-0FC736D22955}" type="presOf" srcId="{783C5BF3-A63E-4ED6-AAEE-80EE014E7BE4}" destId="{441290F7-E6AB-4615-8621-6CDB6834B8F9}" srcOrd="0" destOrd="0" presId="urn:microsoft.com/office/officeart/2005/8/layout/cycle2"/>
    <dgm:cxn modelId="{FF18FFB5-E835-4055-9559-B54EDF8251FF}" type="presOf" srcId="{31A3447A-D9FD-4EA4-8AA3-C349D8C9B7AB}" destId="{C4C89F18-ADAE-4BC0-A5C8-698B10BC048C}" srcOrd="0" destOrd="0" presId="urn:microsoft.com/office/officeart/2005/8/layout/cycle2"/>
    <dgm:cxn modelId="{4CD5E071-5306-43CC-86D5-EC5E9D21E2D8}" type="presOf" srcId="{13DAABFF-A019-43D7-AA12-A4340A1BB516}" destId="{B089C67A-3200-4C81-BDD9-49127ECA09BD}" srcOrd="1" destOrd="0" presId="urn:microsoft.com/office/officeart/2005/8/layout/cycle2"/>
    <dgm:cxn modelId="{A4D7DC04-5C15-4F7D-A96D-125CF6456561}" srcId="{783C5BF3-A63E-4ED6-AAEE-80EE014E7BE4}" destId="{6BEE1547-90E9-49DE-AD40-DC25D10D922D}" srcOrd="3" destOrd="0" parTransId="{7E690508-F97F-4BB0-A352-3396F01579E5}" sibTransId="{D1C09DD5-F21D-4768-B3F0-6261F2920479}"/>
    <dgm:cxn modelId="{BE7D88B2-3458-41DC-B300-21B895164C17}" type="presOf" srcId="{E2DB0D3A-99FD-4FA3-B095-6B7CC494BB6D}" destId="{E04DC003-54D1-4AB2-AEAB-07AD7B89F4D3}" srcOrd="0" destOrd="0" presId="urn:microsoft.com/office/officeart/2005/8/layout/cycle2"/>
    <dgm:cxn modelId="{F00F8A09-F66E-4328-AFB4-96B740F86DB5}" type="presOf" srcId="{43834E0D-40DF-4285-AD38-9D6151F5D9BA}" destId="{CB8E8B8E-2D47-48AD-AC48-B99373127133}" srcOrd="0" destOrd="0" presId="urn:microsoft.com/office/officeart/2005/8/layout/cycle2"/>
    <dgm:cxn modelId="{80A2BC0A-2FA5-49BD-BCF5-2ACD1BCAD937}" type="presOf" srcId="{F4F196D1-905F-4F33-89F4-1D067959C1E9}" destId="{F59B996E-7548-45DB-8B81-D95A486A5616}" srcOrd="1" destOrd="0" presId="urn:microsoft.com/office/officeart/2005/8/layout/cycle2"/>
    <dgm:cxn modelId="{7E5D1CBA-2606-42DB-B0DF-54910FD9AF25}" type="presOf" srcId="{286C0EAC-54E1-4698-AA35-82E81CB72087}" destId="{EE7C6DF0-8A07-49B2-AC41-7F3CAB010CFF}" srcOrd="1" destOrd="0" presId="urn:microsoft.com/office/officeart/2005/8/layout/cycle2"/>
    <dgm:cxn modelId="{3951535A-46D2-49CB-BBF9-710BF4475311}" srcId="{783C5BF3-A63E-4ED6-AAEE-80EE014E7BE4}" destId="{94A75FA9-74EE-45D2-AF3D-D8BFBBB57556}" srcOrd="1" destOrd="0" parTransId="{CFE04F2F-63A2-49FD-B08D-AF986F26F1EB}" sibTransId="{34D9B02B-AE1C-4BCD-AB8E-E685FF8117F2}"/>
    <dgm:cxn modelId="{CE512900-5E5C-4782-831D-B3C728F15A9D}" srcId="{783C5BF3-A63E-4ED6-AAEE-80EE014E7BE4}" destId="{E9457AF7-7934-469C-A55C-6542F6FF98F4}" srcOrd="0" destOrd="0" parTransId="{52BE6B3C-66BB-48FF-B8E2-0BC77B2A4827}" sibTransId="{F4F196D1-905F-4F33-89F4-1D067959C1E9}"/>
    <dgm:cxn modelId="{7FFA69BD-9163-4F15-ADB2-545962BE44E1}" srcId="{783C5BF3-A63E-4ED6-AAEE-80EE014E7BE4}" destId="{E2DB0D3A-99FD-4FA3-B095-6B7CC494BB6D}" srcOrd="7" destOrd="0" parTransId="{732AB5B4-B325-4940-9E99-0391082C0DB4}" sibTransId="{B05F69D6-951E-4DCC-A3D7-131A26D7E070}"/>
    <dgm:cxn modelId="{885DA268-DE61-4640-8624-0CEDC3E7D4C0}" type="presOf" srcId="{D38A03D8-679B-4229-9485-3D9E091E43C1}" destId="{481DCECF-3508-4274-972E-63F772FC97C7}" srcOrd="0" destOrd="0" presId="urn:microsoft.com/office/officeart/2005/8/layout/cycle2"/>
    <dgm:cxn modelId="{C5DE6551-1894-4065-B8B8-4E7B730B6017}" srcId="{783C5BF3-A63E-4ED6-AAEE-80EE014E7BE4}" destId="{31A3447A-D9FD-4EA4-8AA3-C349D8C9B7AB}" srcOrd="6" destOrd="0" parTransId="{94E33BD3-9AE3-4D32-8BCD-7623DC23D53A}" sibTransId="{3AEF000C-1AD3-4813-80D3-9EE96BE01F1C}"/>
    <dgm:cxn modelId="{F330FD41-9B5B-4CD9-A8BC-9C5BDB83992B}" type="presOf" srcId="{B05F69D6-951E-4DCC-A3D7-131A26D7E070}" destId="{387BE235-97FF-4DA4-B9BF-71B5D8271DA9}" srcOrd="0" destOrd="0" presId="urn:microsoft.com/office/officeart/2005/8/layout/cycle2"/>
    <dgm:cxn modelId="{B61E0725-ED1A-4C0E-AEE1-7EE400A62344}" type="presOf" srcId="{F4F196D1-905F-4F33-89F4-1D067959C1E9}" destId="{6D8C1293-8C14-4B32-B909-24E07759136D}" srcOrd="0" destOrd="0" presId="urn:microsoft.com/office/officeart/2005/8/layout/cycle2"/>
    <dgm:cxn modelId="{399F8B59-0AB6-469F-A92C-E1251A42412B}" type="presOf" srcId="{B05F69D6-951E-4DCC-A3D7-131A26D7E070}" destId="{9918DA4C-0F49-4433-A310-387F0BD27105}" srcOrd="1" destOrd="0" presId="urn:microsoft.com/office/officeart/2005/8/layout/cycle2"/>
    <dgm:cxn modelId="{9D5D9E85-DC67-4214-9670-03B4C5705960}" srcId="{783C5BF3-A63E-4ED6-AAEE-80EE014E7BE4}" destId="{43834E0D-40DF-4285-AD38-9D6151F5D9BA}" srcOrd="5" destOrd="0" parTransId="{6CBD08CD-A3C2-411D-A47C-19B83E3AED19}" sibTransId="{286C0EAC-54E1-4698-AA35-82E81CB72087}"/>
    <dgm:cxn modelId="{50D27078-2BB5-4611-95AB-1374129FE474}" type="presOf" srcId="{D1C09DD5-F21D-4768-B3F0-6261F2920479}" destId="{51FA5860-DD46-42EA-997F-18444B5DA543}" srcOrd="0" destOrd="0" presId="urn:microsoft.com/office/officeart/2005/8/layout/cycle2"/>
    <dgm:cxn modelId="{B6617D1B-9186-4265-ADCA-F5F667F716A4}" type="presOf" srcId="{34D9B02B-AE1C-4BCD-AB8E-E685FF8117F2}" destId="{E52009A4-D781-4D90-9D97-C1470893FAB1}" srcOrd="1" destOrd="0" presId="urn:microsoft.com/office/officeart/2005/8/layout/cycle2"/>
    <dgm:cxn modelId="{13D3CC40-9E70-4D39-AD15-D3B9C7C7C3DF}" type="presOf" srcId="{3AEF000C-1AD3-4813-80D3-9EE96BE01F1C}" destId="{54E8DC9C-4607-4B1E-B707-FCE580D60943}" srcOrd="1" destOrd="0" presId="urn:microsoft.com/office/officeart/2005/8/layout/cycle2"/>
    <dgm:cxn modelId="{09E11F15-0269-4F61-B500-850929BF5D8B}" type="presOf" srcId="{6BEE1547-90E9-49DE-AD40-DC25D10D922D}" destId="{D21D18F8-40C0-4C78-BF0B-4278CA194F2B}" srcOrd="0" destOrd="0" presId="urn:microsoft.com/office/officeart/2005/8/layout/cycle2"/>
    <dgm:cxn modelId="{F8CA18A2-7E12-4C29-85D2-0B3903A68314}" type="presOf" srcId="{D1C09DD5-F21D-4768-B3F0-6261F2920479}" destId="{4B51C2F8-A3E8-48CC-A338-C9ECA7396100}" srcOrd="1" destOrd="0" presId="urn:microsoft.com/office/officeart/2005/8/layout/cycle2"/>
    <dgm:cxn modelId="{BA0856FF-7148-43E9-AA8C-9411832C425C}" type="presOf" srcId="{DE843297-2F7A-4179-AC3E-79C97BAD4FF0}" destId="{15C993CC-83BD-48FC-8037-746CFB7AAE46}" srcOrd="0" destOrd="0" presId="urn:microsoft.com/office/officeart/2005/8/layout/cycle2"/>
    <dgm:cxn modelId="{545F0E3C-3AEF-4759-A975-58FDF4FF9FCD}" type="presOf" srcId="{94A75FA9-74EE-45D2-AF3D-D8BFBBB57556}" destId="{74A0FBEB-7157-4BB8-BF04-F981F81D215B}" srcOrd="0" destOrd="0" presId="urn:microsoft.com/office/officeart/2005/8/layout/cycle2"/>
    <dgm:cxn modelId="{EBA3A819-7CFD-47A7-8B7C-2A5D30D3D016}" type="presOf" srcId="{E9457AF7-7934-469C-A55C-6542F6FF98F4}" destId="{BCF82373-45F3-4482-993A-26EBDCE52F34}" srcOrd="0" destOrd="0" presId="urn:microsoft.com/office/officeart/2005/8/layout/cycle2"/>
    <dgm:cxn modelId="{C0813999-CFE6-4C2E-97E0-0652D1BF76BE}" type="presOf" srcId="{13DAABFF-A019-43D7-AA12-A4340A1BB516}" destId="{9F3E679A-2A38-4B4B-B485-5136E611108D}" srcOrd="0" destOrd="0" presId="urn:microsoft.com/office/officeart/2005/8/layout/cycle2"/>
    <dgm:cxn modelId="{64AEF37E-0E1C-440F-9884-9228A46E2B4A}" type="presOf" srcId="{286C0EAC-54E1-4698-AA35-82E81CB72087}" destId="{A8855719-58FD-4D3C-A322-9D0D36B499E7}" srcOrd="0" destOrd="0" presId="urn:microsoft.com/office/officeart/2005/8/layout/cycle2"/>
    <dgm:cxn modelId="{A995141B-DB13-4BA0-B642-25785D0637FD}" type="presParOf" srcId="{441290F7-E6AB-4615-8621-6CDB6834B8F9}" destId="{BCF82373-45F3-4482-993A-26EBDCE52F34}" srcOrd="0" destOrd="0" presId="urn:microsoft.com/office/officeart/2005/8/layout/cycle2"/>
    <dgm:cxn modelId="{373E99C6-C885-49C6-B63C-4D8DFCE359E0}" type="presParOf" srcId="{441290F7-E6AB-4615-8621-6CDB6834B8F9}" destId="{6D8C1293-8C14-4B32-B909-24E07759136D}" srcOrd="1" destOrd="0" presId="urn:microsoft.com/office/officeart/2005/8/layout/cycle2"/>
    <dgm:cxn modelId="{9D3571B8-8E62-4E99-B67A-CD6BF15DB81D}" type="presParOf" srcId="{6D8C1293-8C14-4B32-B909-24E07759136D}" destId="{F59B996E-7548-45DB-8B81-D95A486A5616}" srcOrd="0" destOrd="0" presId="urn:microsoft.com/office/officeart/2005/8/layout/cycle2"/>
    <dgm:cxn modelId="{9D08D865-7B71-4D2D-A15B-5334658CF8CB}" type="presParOf" srcId="{441290F7-E6AB-4615-8621-6CDB6834B8F9}" destId="{74A0FBEB-7157-4BB8-BF04-F981F81D215B}" srcOrd="2" destOrd="0" presId="urn:microsoft.com/office/officeart/2005/8/layout/cycle2"/>
    <dgm:cxn modelId="{2EFBD948-F6B3-4479-904B-8283E4BBA206}" type="presParOf" srcId="{441290F7-E6AB-4615-8621-6CDB6834B8F9}" destId="{8286854B-3547-4889-8B9D-CF124DA03B64}" srcOrd="3" destOrd="0" presId="urn:microsoft.com/office/officeart/2005/8/layout/cycle2"/>
    <dgm:cxn modelId="{A2B1B514-36C4-4A76-ABFD-C3E2AA0EFB06}" type="presParOf" srcId="{8286854B-3547-4889-8B9D-CF124DA03B64}" destId="{E52009A4-D781-4D90-9D97-C1470893FAB1}" srcOrd="0" destOrd="0" presId="urn:microsoft.com/office/officeart/2005/8/layout/cycle2"/>
    <dgm:cxn modelId="{1599EE5E-C95F-4696-B76D-94F7A94A34C6}" type="presParOf" srcId="{441290F7-E6AB-4615-8621-6CDB6834B8F9}" destId="{481DCECF-3508-4274-972E-63F772FC97C7}" srcOrd="4" destOrd="0" presId="urn:microsoft.com/office/officeart/2005/8/layout/cycle2"/>
    <dgm:cxn modelId="{08921658-2A47-47D4-A119-535F4E92178E}" type="presParOf" srcId="{441290F7-E6AB-4615-8621-6CDB6834B8F9}" destId="{15C993CC-83BD-48FC-8037-746CFB7AAE46}" srcOrd="5" destOrd="0" presId="urn:microsoft.com/office/officeart/2005/8/layout/cycle2"/>
    <dgm:cxn modelId="{A447F4B4-944C-4E84-9135-694A4BC6A14A}" type="presParOf" srcId="{15C993CC-83BD-48FC-8037-746CFB7AAE46}" destId="{1ED75B5F-7C46-42A6-A587-3BDC87FC1799}" srcOrd="0" destOrd="0" presId="urn:microsoft.com/office/officeart/2005/8/layout/cycle2"/>
    <dgm:cxn modelId="{ADD9EBEB-880A-4F3E-B6BF-93D1D58DF01A}" type="presParOf" srcId="{441290F7-E6AB-4615-8621-6CDB6834B8F9}" destId="{D21D18F8-40C0-4C78-BF0B-4278CA194F2B}" srcOrd="6" destOrd="0" presId="urn:microsoft.com/office/officeart/2005/8/layout/cycle2"/>
    <dgm:cxn modelId="{1FDDB8E7-37D9-4CF9-B865-74867B4EE7E1}" type="presParOf" srcId="{441290F7-E6AB-4615-8621-6CDB6834B8F9}" destId="{51FA5860-DD46-42EA-997F-18444B5DA543}" srcOrd="7" destOrd="0" presId="urn:microsoft.com/office/officeart/2005/8/layout/cycle2"/>
    <dgm:cxn modelId="{052AC13C-E433-447E-B07F-515041C2A20D}" type="presParOf" srcId="{51FA5860-DD46-42EA-997F-18444B5DA543}" destId="{4B51C2F8-A3E8-48CC-A338-C9ECA7396100}" srcOrd="0" destOrd="0" presId="urn:microsoft.com/office/officeart/2005/8/layout/cycle2"/>
    <dgm:cxn modelId="{35EDAFF2-FFF5-42CE-AF3F-6502803DC761}" type="presParOf" srcId="{441290F7-E6AB-4615-8621-6CDB6834B8F9}" destId="{FC2A5271-A80B-4F45-BE49-7B89EEB97F4C}" srcOrd="8" destOrd="0" presId="urn:microsoft.com/office/officeart/2005/8/layout/cycle2"/>
    <dgm:cxn modelId="{A01B6F55-05C7-4930-8F31-79B1F16C0C88}" type="presParOf" srcId="{441290F7-E6AB-4615-8621-6CDB6834B8F9}" destId="{9F3E679A-2A38-4B4B-B485-5136E611108D}" srcOrd="9" destOrd="0" presId="urn:microsoft.com/office/officeart/2005/8/layout/cycle2"/>
    <dgm:cxn modelId="{1161D1C5-39A9-47B2-9B69-F23F45AB1109}" type="presParOf" srcId="{9F3E679A-2A38-4B4B-B485-5136E611108D}" destId="{B089C67A-3200-4C81-BDD9-49127ECA09BD}" srcOrd="0" destOrd="0" presId="urn:microsoft.com/office/officeart/2005/8/layout/cycle2"/>
    <dgm:cxn modelId="{7D4743CB-5724-4A99-B220-CF06B5722627}" type="presParOf" srcId="{441290F7-E6AB-4615-8621-6CDB6834B8F9}" destId="{CB8E8B8E-2D47-48AD-AC48-B99373127133}" srcOrd="10" destOrd="0" presId="urn:microsoft.com/office/officeart/2005/8/layout/cycle2"/>
    <dgm:cxn modelId="{61077A71-0E41-485F-B054-9731B46B02AF}" type="presParOf" srcId="{441290F7-E6AB-4615-8621-6CDB6834B8F9}" destId="{A8855719-58FD-4D3C-A322-9D0D36B499E7}" srcOrd="11" destOrd="0" presId="urn:microsoft.com/office/officeart/2005/8/layout/cycle2"/>
    <dgm:cxn modelId="{17068C5E-001E-4366-B988-2010D8994251}" type="presParOf" srcId="{A8855719-58FD-4D3C-A322-9D0D36B499E7}" destId="{EE7C6DF0-8A07-49B2-AC41-7F3CAB010CFF}" srcOrd="0" destOrd="0" presId="urn:microsoft.com/office/officeart/2005/8/layout/cycle2"/>
    <dgm:cxn modelId="{05DAE7FA-E628-4CD2-97B0-0D20F574686B}" type="presParOf" srcId="{441290F7-E6AB-4615-8621-6CDB6834B8F9}" destId="{C4C89F18-ADAE-4BC0-A5C8-698B10BC048C}" srcOrd="12" destOrd="0" presId="urn:microsoft.com/office/officeart/2005/8/layout/cycle2"/>
    <dgm:cxn modelId="{5CF86B39-6091-414E-926B-FB3A62DF1235}" type="presParOf" srcId="{441290F7-E6AB-4615-8621-6CDB6834B8F9}" destId="{33D3D162-036C-4DB6-A1DC-4CECED05966C}" srcOrd="13" destOrd="0" presId="urn:microsoft.com/office/officeart/2005/8/layout/cycle2"/>
    <dgm:cxn modelId="{4DBF331B-F348-4438-B11E-869D5045FD5F}" type="presParOf" srcId="{33D3D162-036C-4DB6-A1DC-4CECED05966C}" destId="{54E8DC9C-4607-4B1E-B707-FCE580D60943}" srcOrd="0" destOrd="0" presId="urn:microsoft.com/office/officeart/2005/8/layout/cycle2"/>
    <dgm:cxn modelId="{CC584CB2-6803-48F4-AE73-FAAEE90045DF}" type="presParOf" srcId="{441290F7-E6AB-4615-8621-6CDB6834B8F9}" destId="{E04DC003-54D1-4AB2-AEAB-07AD7B89F4D3}" srcOrd="14" destOrd="0" presId="urn:microsoft.com/office/officeart/2005/8/layout/cycle2"/>
    <dgm:cxn modelId="{49DCA420-18AE-4232-8EDF-816E46B8CF27}" type="presParOf" srcId="{441290F7-E6AB-4615-8621-6CDB6834B8F9}" destId="{387BE235-97FF-4DA4-B9BF-71B5D8271DA9}" srcOrd="15" destOrd="0" presId="urn:microsoft.com/office/officeart/2005/8/layout/cycle2"/>
    <dgm:cxn modelId="{4EDE3944-9DBA-48F5-AFCC-DB80446E39CB}" type="presParOf" srcId="{387BE235-97FF-4DA4-B9BF-71B5D8271DA9}" destId="{9918DA4C-0F49-4433-A310-387F0BD2710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82373-45F3-4482-993A-26EBDCE52F34}">
      <dsp:nvSpPr>
        <dsp:cNvPr id="0" name=""/>
        <dsp:cNvSpPr/>
      </dsp:nvSpPr>
      <dsp:spPr>
        <a:xfrm>
          <a:off x="3425121" y="1157"/>
          <a:ext cx="1287221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1- Formal Application</a:t>
          </a:r>
          <a:endParaRPr lang="en-US" sz="1200" b="1" kern="1200" dirty="0"/>
        </a:p>
      </dsp:txBody>
      <dsp:txXfrm>
        <a:off x="3613630" y="162152"/>
        <a:ext cx="910203" cy="777353"/>
      </dsp:txXfrm>
    </dsp:sp>
    <dsp:sp modelId="{6D8C1293-8C14-4B32-B909-24E07759136D}">
      <dsp:nvSpPr>
        <dsp:cNvPr id="0" name=""/>
        <dsp:cNvSpPr/>
      </dsp:nvSpPr>
      <dsp:spPr>
        <a:xfrm rot="1350000">
          <a:off x="4725697" y="684125"/>
          <a:ext cx="225423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4728271" y="745391"/>
        <a:ext cx="157796" cy="222616"/>
      </dsp:txXfrm>
    </dsp:sp>
    <dsp:sp modelId="{74A0FBEB-7157-4BB8-BF04-F981F81D215B}">
      <dsp:nvSpPr>
        <dsp:cNvPr id="0" name=""/>
        <dsp:cNvSpPr/>
      </dsp:nvSpPr>
      <dsp:spPr>
        <a:xfrm>
          <a:off x="4985027" y="633368"/>
          <a:ext cx="1219996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2- Pre-Eligibility Mentorship</a:t>
          </a:r>
          <a:endParaRPr lang="en-US" sz="1200" b="1" kern="1200" dirty="0"/>
        </a:p>
      </dsp:txBody>
      <dsp:txXfrm>
        <a:off x="5163691" y="794363"/>
        <a:ext cx="862668" cy="777353"/>
      </dsp:txXfrm>
    </dsp:sp>
    <dsp:sp modelId="{8286854B-3547-4889-8B9D-CF124DA03B64}">
      <dsp:nvSpPr>
        <dsp:cNvPr id="0" name=""/>
        <dsp:cNvSpPr/>
      </dsp:nvSpPr>
      <dsp:spPr>
        <a:xfrm rot="4050000">
          <a:off x="5766114" y="1750752"/>
          <a:ext cx="281815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5792209" y="1785904"/>
        <a:ext cx="197271" cy="222616"/>
      </dsp:txXfrm>
    </dsp:sp>
    <dsp:sp modelId="{481DCECF-3508-4274-972E-63F772FC97C7}">
      <dsp:nvSpPr>
        <dsp:cNvPr id="0" name=""/>
        <dsp:cNvSpPr/>
      </dsp:nvSpPr>
      <dsp:spPr>
        <a:xfrm>
          <a:off x="5561804" y="2159661"/>
          <a:ext cx="1330865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3- Eligibility Screening</a:t>
          </a:r>
          <a:endParaRPr lang="en-US" sz="1200" b="1" kern="1200" dirty="0"/>
        </a:p>
      </dsp:txBody>
      <dsp:txXfrm>
        <a:off x="5756705" y="2320656"/>
        <a:ext cx="941063" cy="777353"/>
      </dsp:txXfrm>
    </dsp:sp>
    <dsp:sp modelId="{15C993CC-83BD-48FC-8037-746CFB7AAE46}">
      <dsp:nvSpPr>
        <dsp:cNvPr id="0" name=""/>
        <dsp:cNvSpPr/>
      </dsp:nvSpPr>
      <dsp:spPr>
        <a:xfrm rot="6750000">
          <a:off x="5774868" y="3279513"/>
          <a:ext cx="278699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b="1" kern="1200" dirty="0">
            <a:solidFill>
              <a:srgbClr val="FF0000"/>
            </a:solidFill>
          </a:endParaRPr>
        </a:p>
      </dsp:txBody>
      <dsp:txXfrm rot="10800000">
        <a:off x="5832671" y="3315096"/>
        <a:ext cx="195089" cy="222616"/>
      </dsp:txXfrm>
    </dsp:sp>
    <dsp:sp modelId="{D21D18F8-40C0-4C78-BF0B-4278CA194F2B}">
      <dsp:nvSpPr>
        <dsp:cNvPr id="0" name=""/>
        <dsp:cNvSpPr/>
      </dsp:nvSpPr>
      <dsp:spPr>
        <a:xfrm>
          <a:off x="4925530" y="3685954"/>
          <a:ext cx="1338989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4- Pre-Review Mentorshi</a:t>
          </a:r>
          <a:r>
            <a:rPr lang="en-US" sz="1400" b="1" kern="1200" dirty="0" smtClean="0"/>
            <a:t>p</a:t>
          </a:r>
          <a:endParaRPr lang="en-US" sz="1400" b="1" kern="1200" dirty="0"/>
        </a:p>
      </dsp:txBody>
      <dsp:txXfrm>
        <a:off x="5121620" y="3846949"/>
        <a:ext cx="946809" cy="777353"/>
      </dsp:txXfrm>
    </dsp:sp>
    <dsp:sp modelId="{51FA5860-DD46-42EA-997F-18444B5DA543}">
      <dsp:nvSpPr>
        <dsp:cNvPr id="0" name=""/>
        <dsp:cNvSpPr/>
      </dsp:nvSpPr>
      <dsp:spPr>
        <a:xfrm rot="9450000">
          <a:off x="4745771" y="4363167"/>
          <a:ext cx="186944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4799719" y="4426642"/>
        <a:ext cx="130861" cy="222616"/>
      </dsp:txXfrm>
    </dsp:sp>
    <dsp:sp modelId="{FC2A5271-A80B-4F45-BE49-7B89EEB97F4C}">
      <dsp:nvSpPr>
        <dsp:cNvPr id="0" name=""/>
        <dsp:cNvSpPr/>
      </dsp:nvSpPr>
      <dsp:spPr>
        <a:xfrm>
          <a:off x="3392256" y="4318166"/>
          <a:ext cx="1352951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5-Self Assessment Process</a:t>
          </a:r>
          <a:endParaRPr lang="en-US" sz="1200" b="1" kern="1200" dirty="0"/>
        </a:p>
      </dsp:txBody>
      <dsp:txXfrm>
        <a:off x="3590391" y="4479161"/>
        <a:ext cx="956681" cy="777353"/>
      </dsp:txXfrm>
    </dsp:sp>
    <dsp:sp modelId="{9F3E679A-2A38-4B4B-B485-5136E611108D}">
      <dsp:nvSpPr>
        <dsp:cNvPr id="0" name=""/>
        <dsp:cNvSpPr/>
      </dsp:nvSpPr>
      <dsp:spPr>
        <a:xfrm rot="12150000">
          <a:off x="3213174" y="4366865"/>
          <a:ext cx="187948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3267412" y="4451860"/>
        <a:ext cx="131564" cy="222616"/>
      </dsp:txXfrm>
    </dsp:sp>
    <dsp:sp modelId="{CB8E8B8E-2D47-48AD-AC48-B99373127133}">
      <dsp:nvSpPr>
        <dsp:cNvPr id="0" name=""/>
        <dsp:cNvSpPr/>
      </dsp:nvSpPr>
      <dsp:spPr>
        <a:xfrm>
          <a:off x="1875401" y="3685954"/>
          <a:ext cx="1334075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6-Peer Review Process</a:t>
          </a:r>
          <a:endParaRPr lang="en-US" sz="1200" b="1" kern="1200" dirty="0"/>
        </a:p>
      </dsp:txBody>
      <dsp:txXfrm>
        <a:off x="2070772" y="3846949"/>
        <a:ext cx="943333" cy="777353"/>
      </dsp:txXfrm>
    </dsp:sp>
    <dsp:sp modelId="{A8855719-58FD-4D3C-A322-9D0D36B499E7}">
      <dsp:nvSpPr>
        <dsp:cNvPr id="0" name=""/>
        <dsp:cNvSpPr/>
      </dsp:nvSpPr>
      <dsp:spPr>
        <a:xfrm rot="14850000">
          <a:off x="2090290" y="3294559"/>
          <a:ext cx="278376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2148026" y="3407343"/>
        <a:ext cx="194863" cy="222616"/>
      </dsp:txXfrm>
    </dsp:sp>
    <dsp:sp modelId="{C4C89F18-ADAE-4BC0-A5C8-698B10BC048C}">
      <dsp:nvSpPr>
        <dsp:cNvPr id="0" name=""/>
        <dsp:cNvSpPr/>
      </dsp:nvSpPr>
      <dsp:spPr>
        <a:xfrm>
          <a:off x="1235330" y="2159661"/>
          <a:ext cx="1349796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7-Accreditation Decision </a:t>
          </a:r>
          <a:endParaRPr lang="en-US" sz="1200" b="1" kern="1200" dirty="0"/>
        </a:p>
      </dsp:txBody>
      <dsp:txXfrm>
        <a:off x="1433003" y="2320656"/>
        <a:ext cx="954450" cy="777353"/>
      </dsp:txXfrm>
    </dsp:sp>
    <dsp:sp modelId="{33D3D162-036C-4DB6-A1DC-4CECED05966C}">
      <dsp:nvSpPr>
        <dsp:cNvPr id="0" name=""/>
        <dsp:cNvSpPr/>
      </dsp:nvSpPr>
      <dsp:spPr>
        <a:xfrm rot="17550000">
          <a:off x="2084341" y="1768091"/>
          <a:ext cx="277838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2110068" y="1880800"/>
        <a:ext cx="194487" cy="222616"/>
      </dsp:txXfrm>
    </dsp:sp>
    <dsp:sp modelId="{E04DC003-54D1-4AB2-AEAB-07AD7B89F4D3}">
      <dsp:nvSpPr>
        <dsp:cNvPr id="0" name=""/>
        <dsp:cNvSpPr/>
      </dsp:nvSpPr>
      <dsp:spPr>
        <a:xfrm>
          <a:off x="1863605" y="633368"/>
          <a:ext cx="1357667" cy="1099343"/>
        </a:xfrm>
        <a:prstGeom prst="ellipse">
          <a:avLst/>
        </a:prstGeom>
        <a:solidFill>
          <a:srgbClr val="0070C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8-Continuous Review (Re-accreditation/ Revisit</a:t>
          </a:r>
          <a:endParaRPr lang="en-US" sz="1200" b="1" kern="1200" dirty="0"/>
        </a:p>
      </dsp:txBody>
      <dsp:txXfrm>
        <a:off x="2062431" y="794363"/>
        <a:ext cx="960015" cy="777353"/>
      </dsp:txXfrm>
    </dsp:sp>
    <dsp:sp modelId="{387BE235-97FF-4DA4-B9BF-71B5D8271DA9}">
      <dsp:nvSpPr>
        <dsp:cNvPr id="0" name=""/>
        <dsp:cNvSpPr/>
      </dsp:nvSpPr>
      <dsp:spPr>
        <a:xfrm rot="20250000">
          <a:off x="3214731" y="678320"/>
          <a:ext cx="196680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3216977" y="763816"/>
        <a:ext cx="137676" cy="22261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D66EDB-5728-4E74-ABF6-B564C5FB3B46}">
      <dsp:nvSpPr>
        <dsp:cNvPr id="0" name=""/>
        <dsp:cNvSpPr/>
      </dsp:nvSpPr>
      <dsp:spPr>
        <a:xfrm rot="14293999">
          <a:off x="-529715" y="2366533"/>
          <a:ext cx="2323126" cy="59439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B1D502-02E1-4FB1-8912-1512494E7052}">
      <dsp:nvSpPr>
        <dsp:cNvPr id="0" name=""/>
        <dsp:cNvSpPr/>
      </dsp:nvSpPr>
      <dsp:spPr>
        <a:xfrm>
          <a:off x="661721" y="2510000"/>
          <a:ext cx="103014" cy="1030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584E1E-9197-4E62-AA1A-8244A8F974E1}">
      <dsp:nvSpPr>
        <dsp:cNvPr id="0" name=""/>
        <dsp:cNvSpPr/>
      </dsp:nvSpPr>
      <dsp:spPr>
        <a:xfrm>
          <a:off x="795464" y="3363072"/>
          <a:ext cx="956564" cy="348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585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kern="1200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795464" y="3363072"/>
        <a:ext cx="956564" cy="348441"/>
      </dsp:txXfrm>
    </dsp:sp>
    <dsp:sp modelId="{44D4E06E-AAD4-4E82-AFC3-0E974483707A}">
      <dsp:nvSpPr>
        <dsp:cNvPr id="0" name=""/>
        <dsp:cNvSpPr/>
      </dsp:nvSpPr>
      <dsp:spPr>
        <a:xfrm>
          <a:off x="1610927" y="2040915"/>
          <a:ext cx="176596" cy="176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AE364-E129-4273-B37F-919E5C9C1771}">
      <dsp:nvSpPr>
        <dsp:cNvPr id="0" name=""/>
        <dsp:cNvSpPr/>
      </dsp:nvSpPr>
      <dsp:spPr>
        <a:xfrm>
          <a:off x="1899970" y="4145175"/>
          <a:ext cx="956564" cy="378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575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kern="1200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1899970" y="4145175"/>
        <a:ext cx="956564" cy="37853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82373-45F3-4482-993A-26EBDCE52F34}">
      <dsp:nvSpPr>
        <dsp:cNvPr id="0" name=""/>
        <dsp:cNvSpPr/>
      </dsp:nvSpPr>
      <dsp:spPr>
        <a:xfrm>
          <a:off x="3889444" y="429887"/>
          <a:ext cx="669763" cy="6291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1- </a:t>
          </a:r>
          <a:r>
            <a:rPr lang="en-US" sz="900" b="1" kern="1200" dirty="0" smtClean="0"/>
            <a:t>Formal Application</a:t>
          </a:r>
          <a:endParaRPr lang="en-US" sz="900" b="1" kern="1200" dirty="0"/>
        </a:p>
      </dsp:txBody>
      <dsp:txXfrm>
        <a:off x="3987529" y="522029"/>
        <a:ext cx="473593" cy="444902"/>
      </dsp:txXfrm>
    </dsp:sp>
    <dsp:sp modelId="{6D8C1293-8C14-4B32-B909-24E07759136D}">
      <dsp:nvSpPr>
        <dsp:cNvPr id="0" name=""/>
        <dsp:cNvSpPr/>
      </dsp:nvSpPr>
      <dsp:spPr>
        <a:xfrm rot="1350000">
          <a:off x="4706444" y="862332"/>
          <a:ext cx="508631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4710719" y="915717"/>
        <a:ext cx="396318" cy="224627"/>
      </dsp:txXfrm>
    </dsp:sp>
    <dsp:sp modelId="{74A0FBEB-7157-4BB8-BF04-F981F81D215B}">
      <dsp:nvSpPr>
        <dsp:cNvPr id="0" name=""/>
        <dsp:cNvSpPr/>
      </dsp:nvSpPr>
      <dsp:spPr>
        <a:xfrm>
          <a:off x="5392357" y="986058"/>
          <a:ext cx="740279" cy="7911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2- Pre-Eligibility Mentorship</a:t>
          </a:r>
          <a:endParaRPr lang="en-US" sz="900" b="1" kern="1200" dirty="0"/>
        </a:p>
      </dsp:txBody>
      <dsp:txXfrm>
        <a:off x="5500768" y="1101913"/>
        <a:ext cx="523457" cy="559396"/>
      </dsp:txXfrm>
    </dsp:sp>
    <dsp:sp modelId="{8286854B-3547-4889-8B9D-CF124DA03B64}">
      <dsp:nvSpPr>
        <dsp:cNvPr id="0" name=""/>
        <dsp:cNvSpPr/>
      </dsp:nvSpPr>
      <dsp:spPr>
        <a:xfrm rot="4050000">
          <a:off x="5842544" y="1949892"/>
          <a:ext cx="465757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5877210" y="1972885"/>
        <a:ext cx="353444" cy="224627"/>
      </dsp:txXfrm>
    </dsp:sp>
    <dsp:sp modelId="{481DCECF-3508-4274-972E-63F772FC97C7}">
      <dsp:nvSpPr>
        <dsp:cNvPr id="0" name=""/>
        <dsp:cNvSpPr/>
      </dsp:nvSpPr>
      <dsp:spPr>
        <a:xfrm>
          <a:off x="5980042" y="2529020"/>
          <a:ext cx="839170" cy="7815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3- Eligibility Screening</a:t>
          </a:r>
          <a:endParaRPr lang="en-US" sz="900" b="1" kern="1200" dirty="0"/>
        </a:p>
      </dsp:txBody>
      <dsp:txXfrm>
        <a:off x="6102936" y="2643471"/>
        <a:ext cx="593382" cy="552620"/>
      </dsp:txXfrm>
    </dsp:sp>
    <dsp:sp modelId="{15C993CC-83BD-48FC-8037-746CFB7AAE46}">
      <dsp:nvSpPr>
        <dsp:cNvPr id="0" name=""/>
        <dsp:cNvSpPr/>
      </dsp:nvSpPr>
      <dsp:spPr>
        <a:xfrm rot="6828834">
          <a:off x="5831499" y="3487453"/>
          <a:ext cx="469953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 dirty="0">
            <a:solidFill>
              <a:srgbClr val="FF0000"/>
            </a:solidFill>
          </a:endParaRPr>
        </a:p>
      </dsp:txBody>
      <dsp:txXfrm rot="10800000">
        <a:off x="5910330" y="3510953"/>
        <a:ext cx="357640" cy="224627"/>
      </dsp:txXfrm>
    </dsp:sp>
    <dsp:sp modelId="{D21D18F8-40C0-4C78-BF0B-4278CA194F2B}">
      <dsp:nvSpPr>
        <dsp:cNvPr id="0" name=""/>
        <dsp:cNvSpPr/>
      </dsp:nvSpPr>
      <dsp:spPr>
        <a:xfrm>
          <a:off x="5379444" y="4061231"/>
          <a:ext cx="714588" cy="7210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4- Pre-Review Mentorship</a:t>
          </a:r>
          <a:endParaRPr lang="en-US" sz="900" b="1" kern="1200" dirty="0"/>
        </a:p>
      </dsp:txBody>
      <dsp:txXfrm>
        <a:off x="5484093" y="4166829"/>
        <a:ext cx="505290" cy="509871"/>
      </dsp:txXfrm>
    </dsp:sp>
    <dsp:sp modelId="{51FA5860-DD46-42EA-997F-18444B5DA543}">
      <dsp:nvSpPr>
        <dsp:cNvPr id="0" name=""/>
        <dsp:cNvSpPr/>
      </dsp:nvSpPr>
      <dsp:spPr>
        <a:xfrm rot="9360098">
          <a:off x="4729665" y="4569591"/>
          <a:ext cx="509120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4837124" y="4621627"/>
        <a:ext cx="396807" cy="224627"/>
      </dsp:txXfrm>
    </dsp:sp>
    <dsp:sp modelId="{FC2A5271-A80B-4F45-BE49-7B89EEB97F4C}">
      <dsp:nvSpPr>
        <dsp:cNvPr id="0" name=""/>
        <dsp:cNvSpPr/>
      </dsp:nvSpPr>
      <dsp:spPr>
        <a:xfrm>
          <a:off x="3883460" y="4775293"/>
          <a:ext cx="681732" cy="6395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5-</a:t>
          </a:r>
          <a:r>
            <a:rPr lang="en-US" sz="900" b="1" kern="1200" dirty="0" smtClean="0"/>
            <a:t>Self Assessment Process</a:t>
          </a:r>
          <a:endParaRPr lang="en-US" sz="1200" b="1" kern="1200" dirty="0"/>
        </a:p>
      </dsp:txBody>
      <dsp:txXfrm>
        <a:off x="3983297" y="4868957"/>
        <a:ext cx="482058" cy="452252"/>
      </dsp:txXfrm>
    </dsp:sp>
    <dsp:sp modelId="{9F3E679A-2A38-4B4B-B485-5136E611108D}">
      <dsp:nvSpPr>
        <dsp:cNvPr id="0" name=""/>
        <dsp:cNvSpPr/>
      </dsp:nvSpPr>
      <dsp:spPr>
        <a:xfrm rot="12048052">
          <a:off x="3289432" y="4639479"/>
          <a:ext cx="456635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3398085" y="4734296"/>
        <a:ext cx="344322" cy="224627"/>
      </dsp:txXfrm>
    </dsp:sp>
    <dsp:sp modelId="{CB8E8B8E-2D47-48AD-AC48-B99373127133}">
      <dsp:nvSpPr>
        <dsp:cNvPr id="0" name=""/>
        <dsp:cNvSpPr/>
      </dsp:nvSpPr>
      <dsp:spPr>
        <a:xfrm>
          <a:off x="2263905" y="4102976"/>
          <a:ext cx="870252" cy="8253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6-Peer Review Process</a:t>
          </a:r>
          <a:endParaRPr lang="en-US" sz="1050" b="1" kern="1200" dirty="0"/>
        </a:p>
      </dsp:txBody>
      <dsp:txXfrm>
        <a:off x="2391350" y="4223846"/>
        <a:ext cx="615362" cy="583609"/>
      </dsp:txXfrm>
    </dsp:sp>
    <dsp:sp modelId="{A8855719-58FD-4D3C-A322-9D0D36B499E7}">
      <dsp:nvSpPr>
        <dsp:cNvPr id="0" name=""/>
        <dsp:cNvSpPr/>
      </dsp:nvSpPr>
      <dsp:spPr>
        <a:xfrm rot="14825073">
          <a:off x="2094786" y="3510044"/>
          <a:ext cx="516543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2172808" y="3636644"/>
        <a:ext cx="404230" cy="224627"/>
      </dsp:txXfrm>
    </dsp:sp>
    <dsp:sp modelId="{C4C89F18-ADAE-4BC0-A5C8-698B10BC048C}">
      <dsp:nvSpPr>
        <dsp:cNvPr id="0" name=""/>
        <dsp:cNvSpPr/>
      </dsp:nvSpPr>
      <dsp:spPr>
        <a:xfrm>
          <a:off x="1669918" y="2560772"/>
          <a:ext cx="702120" cy="7018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7-Accreditation Decision </a:t>
          </a:r>
          <a:endParaRPr lang="en-US" sz="1200" b="1" kern="1200" dirty="0"/>
        </a:p>
      </dsp:txBody>
      <dsp:txXfrm>
        <a:off x="1772741" y="2663551"/>
        <a:ext cx="496474" cy="496263"/>
      </dsp:txXfrm>
    </dsp:sp>
    <dsp:sp modelId="{33D3D162-036C-4DB6-A1DC-4CECED05966C}">
      <dsp:nvSpPr>
        <dsp:cNvPr id="0" name=""/>
        <dsp:cNvSpPr/>
      </dsp:nvSpPr>
      <dsp:spPr>
        <a:xfrm rot="6848103">
          <a:off x="2151192" y="2416922"/>
          <a:ext cx="15191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2154402" y="2489718"/>
        <a:ext cx="10634" cy="224627"/>
      </dsp:txXfrm>
    </dsp:sp>
    <dsp:sp modelId="{E04DC003-54D1-4AB2-AEAB-07AD7B89F4D3}">
      <dsp:nvSpPr>
        <dsp:cNvPr id="0" name=""/>
        <dsp:cNvSpPr/>
      </dsp:nvSpPr>
      <dsp:spPr>
        <a:xfrm>
          <a:off x="1322860" y="64078"/>
          <a:ext cx="2754739" cy="2663213"/>
        </a:xfrm>
        <a:prstGeom prst="ellipse">
          <a:avLst/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8-Continuous Review (Re-accreditation/ Revisit</a:t>
          </a:r>
          <a:endParaRPr lang="en-US" sz="1600" b="1" kern="1200" dirty="0"/>
        </a:p>
      </dsp:txBody>
      <dsp:txXfrm>
        <a:off x="1726282" y="454097"/>
        <a:ext cx="1947895" cy="1883175"/>
      </dsp:txXfrm>
    </dsp:sp>
    <dsp:sp modelId="{387BE235-97FF-4DA4-B9BF-71B5D8271DA9}">
      <dsp:nvSpPr>
        <dsp:cNvPr id="0" name=""/>
        <dsp:cNvSpPr/>
      </dsp:nvSpPr>
      <dsp:spPr>
        <a:xfrm rot="9411857">
          <a:off x="3928692" y="678615"/>
          <a:ext cx="23372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3935422" y="752112"/>
        <a:ext cx="16360" cy="22462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D66EDB-5728-4E74-ABF6-B564C5FB3B46}">
      <dsp:nvSpPr>
        <dsp:cNvPr id="0" name=""/>
        <dsp:cNvSpPr/>
      </dsp:nvSpPr>
      <dsp:spPr>
        <a:xfrm rot="14293999">
          <a:off x="-529715" y="2366533"/>
          <a:ext cx="2323126" cy="59439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B1D502-02E1-4FB1-8912-1512494E7052}">
      <dsp:nvSpPr>
        <dsp:cNvPr id="0" name=""/>
        <dsp:cNvSpPr/>
      </dsp:nvSpPr>
      <dsp:spPr>
        <a:xfrm>
          <a:off x="661721" y="2510000"/>
          <a:ext cx="103014" cy="1030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584E1E-9197-4E62-AA1A-8244A8F974E1}">
      <dsp:nvSpPr>
        <dsp:cNvPr id="0" name=""/>
        <dsp:cNvSpPr/>
      </dsp:nvSpPr>
      <dsp:spPr>
        <a:xfrm>
          <a:off x="795464" y="3363072"/>
          <a:ext cx="956564" cy="348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585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kern="1200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795464" y="3363072"/>
        <a:ext cx="956564" cy="348441"/>
      </dsp:txXfrm>
    </dsp:sp>
    <dsp:sp modelId="{44D4E06E-AAD4-4E82-AFC3-0E974483707A}">
      <dsp:nvSpPr>
        <dsp:cNvPr id="0" name=""/>
        <dsp:cNvSpPr/>
      </dsp:nvSpPr>
      <dsp:spPr>
        <a:xfrm>
          <a:off x="1610927" y="2040915"/>
          <a:ext cx="176596" cy="176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AE364-E129-4273-B37F-919E5C9C1771}">
      <dsp:nvSpPr>
        <dsp:cNvPr id="0" name=""/>
        <dsp:cNvSpPr/>
      </dsp:nvSpPr>
      <dsp:spPr>
        <a:xfrm>
          <a:off x="1899970" y="4145175"/>
          <a:ext cx="956564" cy="378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575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kern="1200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1899970" y="4145175"/>
        <a:ext cx="956564" cy="37853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82373-45F3-4482-993A-26EBDCE52F34}">
      <dsp:nvSpPr>
        <dsp:cNvPr id="0" name=""/>
        <dsp:cNvSpPr/>
      </dsp:nvSpPr>
      <dsp:spPr>
        <a:xfrm>
          <a:off x="3889444" y="429887"/>
          <a:ext cx="669763" cy="6291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1- </a:t>
          </a:r>
          <a:r>
            <a:rPr lang="en-US" sz="900" b="1" kern="1200" dirty="0" smtClean="0"/>
            <a:t>Formal Application</a:t>
          </a:r>
          <a:endParaRPr lang="en-US" sz="900" b="1" kern="1200" dirty="0"/>
        </a:p>
      </dsp:txBody>
      <dsp:txXfrm>
        <a:off x="3987529" y="522029"/>
        <a:ext cx="473593" cy="444902"/>
      </dsp:txXfrm>
    </dsp:sp>
    <dsp:sp modelId="{6D8C1293-8C14-4B32-B909-24E07759136D}">
      <dsp:nvSpPr>
        <dsp:cNvPr id="0" name=""/>
        <dsp:cNvSpPr/>
      </dsp:nvSpPr>
      <dsp:spPr>
        <a:xfrm rot="1350000">
          <a:off x="4706444" y="862332"/>
          <a:ext cx="508631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4710719" y="915717"/>
        <a:ext cx="396318" cy="224627"/>
      </dsp:txXfrm>
    </dsp:sp>
    <dsp:sp modelId="{74A0FBEB-7157-4BB8-BF04-F981F81D215B}">
      <dsp:nvSpPr>
        <dsp:cNvPr id="0" name=""/>
        <dsp:cNvSpPr/>
      </dsp:nvSpPr>
      <dsp:spPr>
        <a:xfrm>
          <a:off x="5392357" y="986058"/>
          <a:ext cx="740279" cy="7911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2- Pre-Eligibility Mentorship</a:t>
          </a:r>
          <a:endParaRPr lang="en-US" sz="900" b="1" kern="1200" dirty="0"/>
        </a:p>
      </dsp:txBody>
      <dsp:txXfrm>
        <a:off x="5500768" y="1101913"/>
        <a:ext cx="523457" cy="559396"/>
      </dsp:txXfrm>
    </dsp:sp>
    <dsp:sp modelId="{8286854B-3547-4889-8B9D-CF124DA03B64}">
      <dsp:nvSpPr>
        <dsp:cNvPr id="0" name=""/>
        <dsp:cNvSpPr/>
      </dsp:nvSpPr>
      <dsp:spPr>
        <a:xfrm rot="4050000">
          <a:off x="5842544" y="1949892"/>
          <a:ext cx="465757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5877210" y="1972885"/>
        <a:ext cx="353444" cy="224627"/>
      </dsp:txXfrm>
    </dsp:sp>
    <dsp:sp modelId="{481DCECF-3508-4274-972E-63F772FC97C7}">
      <dsp:nvSpPr>
        <dsp:cNvPr id="0" name=""/>
        <dsp:cNvSpPr/>
      </dsp:nvSpPr>
      <dsp:spPr>
        <a:xfrm>
          <a:off x="5980042" y="2529020"/>
          <a:ext cx="839170" cy="7815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3- Eligibility Screening</a:t>
          </a:r>
          <a:endParaRPr lang="en-US" sz="900" b="1" kern="1200" dirty="0"/>
        </a:p>
      </dsp:txBody>
      <dsp:txXfrm>
        <a:off x="6102936" y="2643471"/>
        <a:ext cx="593382" cy="552620"/>
      </dsp:txXfrm>
    </dsp:sp>
    <dsp:sp modelId="{15C993CC-83BD-48FC-8037-746CFB7AAE46}">
      <dsp:nvSpPr>
        <dsp:cNvPr id="0" name=""/>
        <dsp:cNvSpPr/>
      </dsp:nvSpPr>
      <dsp:spPr>
        <a:xfrm rot="6828834">
          <a:off x="5831499" y="3487453"/>
          <a:ext cx="469953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 dirty="0">
            <a:solidFill>
              <a:srgbClr val="FF0000"/>
            </a:solidFill>
          </a:endParaRPr>
        </a:p>
      </dsp:txBody>
      <dsp:txXfrm rot="10800000">
        <a:off x="5910330" y="3510953"/>
        <a:ext cx="357640" cy="224627"/>
      </dsp:txXfrm>
    </dsp:sp>
    <dsp:sp modelId="{D21D18F8-40C0-4C78-BF0B-4278CA194F2B}">
      <dsp:nvSpPr>
        <dsp:cNvPr id="0" name=""/>
        <dsp:cNvSpPr/>
      </dsp:nvSpPr>
      <dsp:spPr>
        <a:xfrm>
          <a:off x="5379444" y="4061231"/>
          <a:ext cx="714588" cy="7210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4- Pre-Review Mentorship</a:t>
          </a:r>
          <a:endParaRPr lang="en-US" sz="900" b="1" kern="1200" dirty="0"/>
        </a:p>
      </dsp:txBody>
      <dsp:txXfrm>
        <a:off x="5484093" y="4166829"/>
        <a:ext cx="505290" cy="509871"/>
      </dsp:txXfrm>
    </dsp:sp>
    <dsp:sp modelId="{51FA5860-DD46-42EA-997F-18444B5DA543}">
      <dsp:nvSpPr>
        <dsp:cNvPr id="0" name=""/>
        <dsp:cNvSpPr/>
      </dsp:nvSpPr>
      <dsp:spPr>
        <a:xfrm rot="9360098">
          <a:off x="4729665" y="4569591"/>
          <a:ext cx="509120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4837124" y="4621627"/>
        <a:ext cx="396807" cy="224627"/>
      </dsp:txXfrm>
    </dsp:sp>
    <dsp:sp modelId="{FC2A5271-A80B-4F45-BE49-7B89EEB97F4C}">
      <dsp:nvSpPr>
        <dsp:cNvPr id="0" name=""/>
        <dsp:cNvSpPr/>
      </dsp:nvSpPr>
      <dsp:spPr>
        <a:xfrm>
          <a:off x="3883460" y="4775293"/>
          <a:ext cx="681732" cy="6395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5-</a:t>
          </a:r>
          <a:r>
            <a:rPr lang="en-US" sz="900" b="1" kern="1200" dirty="0" smtClean="0"/>
            <a:t>Self Assessment Process</a:t>
          </a:r>
          <a:endParaRPr lang="en-US" sz="1200" b="1" kern="1200" dirty="0"/>
        </a:p>
      </dsp:txBody>
      <dsp:txXfrm>
        <a:off x="3983297" y="4868957"/>
        <a:ext cx="482058" cy="452252"/>
      </dsp:txXfrm>
    </dsp:sp>
    <dsp:sp modelId="{9F3E679A-2A38-4B4B-B485-5136E611108D}">
      <dsp:nvSpPr>
        <dsp:cNvPr id="0" name=""/>
        <dsp:cNvSpPr/>
      </dsp:nvSpPr>
      <dsp:spPr>
        <a:xfrm rot="12048052">
          <a:off x="3289432" y="4639479"/>
          <a:ext cx="456635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3398085" y="4734296"/>
        <a:ext cx="344322" cy="224627"/>
      </dsp:txXfrm>
    </dsp:sp>
    <dsp:sp modelId="{CB8E8B8E-2D47-48AD-AC48-B99373127133}">
      <dsp:nvSpPr>
        <dsp:cNvPr id="0" name=""/>
        <dsp:cNvSpPr/>
      </dsp:nvSpPr>
      <dsp:spPr>
        <a:xfrm>
          <a:off x="2263905" y="4102976"/>
          <a:ext cx="870252" cy="8253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6-Peer Review Process</a:t>
          </a:r>
          <a:endParaRPr lang="en-US" sz="1050" b="1" kern="1200" dirty="0"/>
        </a:p>
      </dsp:txBody>
      <dsp:txXfrm>
        <a:off x="2391350" y="4223846"/>
        <a:ext cx="615362" cy="583609"/>
      </dsp:txXfrm>
    </dsp:sp>
    <dsp:sp modelId="{A8855719-58FD-4D3C-A322-9D0D36B499E7}">
      <dsp:nvSpPr>
        <dsp:cNvPr id="0" name=""/>
        <dsp:cNvSpPr/>
      </dsp:nvSpPr>
      <dsp:spPr>
        <a:xfrm rot="14825073">
          <a:off x="2094786" y="3510044"/>
          <a:ext cx="516543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2172808" y="3636644"/>
        <a:ext cx="404230" cy="224627"/>
      </dsp:txXfrm>
    </dsp:sp>
    <dsp:sp modelId="{C4C89F18-ADAE-4BC0-A5C8-698B10BC048C}">
      <dsp:nvSpPr>
        <dsp:cNvPr id="0" name=""/>
        <dsp:cNvSpPr/>
      </dsp:nvSpPr>
      <dsp:spPr>
        <a:xfrm>
          <a:off x="1669918" y="2560772"/>
          <a:ext cx="702120" cy="7018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7-Accreditation Decision </a:t>
          </a:r>
          <a:endParaRPr lang="en-US" sz="1200" b="1" kern="1200" dirty="0"/>
        </a:p>
      </dsp:txBody>
      <dsp:txXfrm>
        <a:off x="1772741" y="2663551"/>
        <a:ext cx="496474" cy="496263"/>
      </dsp:txXfrm>
    </dsp:sp>
    <dsp:sp modelId="{33D3D162-036C-4DB6-A1DC-4CECED05966C}">
      <dsp:nvSpPr>
        <dsp:cNvPr id="0" name=""/>
        <dsp:cNvSpPr/>
      </dsp:nvSpPr>
      <dsp:spPr>
        <a:xfrm rot="6848103">
          <a:off x="2151192" y="2416922"/>
          <a:ext cx="15191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2154402" y="2489718"/>
        <a:ext cx="10634" cy="224627"/>
      </dsp:txXfrm>
    </dsp:sp>
    <dsp:sp modelId="{E04DC003-54D1-4AB2-AEAB-07AD7B89F4D3}">
      <dsp:nvSpPr>
        <dsp:cNvPr id="0" name=""/>
        <dsp:cNvSpPr/>
      </dsp:nvSpPr>
      <dsp:spPr>
        <a:xfrm>
          <a:off x="1322860" y="64078"/>
          <a:ext cx="2754739" cy="2663213"/>
        </a:xfrm>
        <a:prstGeom prst="ellipse">
          <a:avLst/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8-Continuous Review (Re-accreditation/ Revisit</a:t>
          </a:r>
          <a:endParaRPr lang="en-US" sz="1600" b="1" kern="1200" dirty="0"/>
        </a:p>
      </dsp:txBody>
      <dsp:txXfrm>
        <a:off x="1726282" y="454097"/>
        <a:ext cx="1947895" cy="1883175"/>
      </dsp:txXfrm>
    </dsp:sp>
    <dsp:sp modelId="{387BE235-97FF-4DA4-B9BF-71B5D8271DA9}">
      <dsp:nvSpPr>
        <dsp:cNvPr id="0" name=""/>
        <dsp:cNvSpPr/>
      </dsp:nvSpPr>
      <dsp:spPr>
        <a:xfrm rot="9411857">
          <a:off x="3928692" y="678615"/>
          <a:ext cx="23372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3935422" y="752112"/>
        <a:ext cx="16360" cy="224627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D66EDB-5728-4E74-ABF6-B564C5FB3B46}">
      <dsp:nvSpPr>
        <dsp:cNvPr id="0" name=""/>
        <dsp:cNvSpPr/>
      </dsp:nvSpPr>
      <dsp:spPr>
        <a:xfrm rot="14293999">
          <a:off x="-529715" y="2366533"/>
          <a:ext cx="2323126" cy="59439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B1D502-02E1-4FB1-8912-1512494E7052}">
      <dsp:nvSpPr>
        <dsp:cNvPr id="0" name=""/>
        <dsp:cNvSpPr/>
      </dsp:nvSpPr>
      <dsp:spPr>
        <a:xfrm>
          <a:off x="661721" y="2510000"/>
          <a:ext cx="103014" cy="1030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584E1E-9197-4E62-AA1A-8244A8F974E1}">
      <dsp:nvSpPr>
        <dsp:cNvPr id="0" name=""/>
        <dsp:cNvSpPr/>
      </dsp:nvSpPr>
      <dsp:spPr>
        <a:xfrm>
          <a:off x="795464" y="3363072"/>
          <a:ext cx="956564" cy="348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585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kern="1200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795464" y="3363072"/>
        <a:ext cx="956564" cy="348441"/>
      </dsp:txXfrm>
    </dsp:sp>
    <dsp:sp modelId="{44D4E06E-AAD4-4E82-AFC3-0E974483707A}">
      <dsp:nvSpPr>
        <dsp:cNvPr id="0" name=""/>
        <dsp:cNvSpPr/>
      </dsp:nvSpPr>
      <dsp:spPr>
        <a:xfrm>
          <a:off x="1610927" y="2040915"/>
          <a:ext cx="176596" cy="176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AE364-E129-4273-B37F-919E5C9C1771}">
      <dsp:nvSpPr>
        <dsp:cNvPr id="0" name=""/>
        <dsp:cNvSpPr/>
      </dsp:nvSpPr>
      <dsp:spPr>
        <a:xfrm>
          <a:off x="1899970" y="4145175"/>
          <a:ext cx="956564" cy="378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575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kern="1200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1899970" y="4145175"/>
        <a:ext cx="956564" cy="378534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82373-45F3-4482-993A-26EBDCE52F34}">
      <dsp:nvSpPr>
        <dsp:cNvPr id="0" name=""/>
        <dsp:cNvSpPr/>
      </dsp:nvSpPr>
      <dsp:spPr>
        <a:xfrm>
          <a:off x="3889444" y="429887"/>
          <a:ext cx="669763" cy="6291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1- </a:t>
          </a:r>
          <a:r>
            <a:rPr lang="en-US" sz="900" b="1" kern="1200" dirty="0" smtClean="0"/>
            <a:t>Formal Application</a:t>
          </a:r>
          <a:endParaRPr lang="en-US" sz="900" b="1" kern="1200" dirty="0"/>
        </a:p>
      </dsp:txBody>
      <dsp:txXfrm>
        <a:off x="3987529" y="522029"/>
        <a:ext cx="473593" cy="444902"/>
      </dsp:txXfrm>
    </dsp:sp>
    <dsp:sp modelId="{6D8C1293-8C14-4B32-B909-24E07759136D}">
      <dsp:nvSpPr>
        <dsp:cNvPr id="0" name=""/>
        <dsp:cNvSpPr/>
      </dsp:nvSpPr>
      <dsp:spPr>
        <a:xfrm rot="1350000">
          <a:off x="4706444" y="862332"/>
          <a:ext cx="508631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4710719" y="915717"/>
        <a:ext cx="396318" cy="224627"/>
      </dsp:txXfrm>
    </dsp:sp>
    <dsp:sp modelId="{74A0FBEB-7157-4BB8-BF04-F981F81D215B}">
      <dsp:nvSpPr>
        <dsp:cNvPr id="0" name=""/>
        <dsp:cNvSpPr/>
      </dsp:nvSpPr>
      <dsp:spPr>
        <a:xfrm>
          <a:off x="5392357" y="986058"/>
          <a:ext cx="740279" cy="7911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2- Pre-Eligibility Mentorship</a:t>
          </a:r>
          <a:endParaRPr lang="en-US" sz="900" b="1" kern="1200" dirty="0"/>
        </a:p>
      </dsp:txBody>
      <dsp:txXfrm>
        <a:off x="5500768" y="1101913"/>
        <a:ext cx="523457" cy="559396"/>
      </dsp:txXfrm>
    </dsp:sp>
    <dsp:sp modelId="{8286854B-3547-4889-8B9D-CF124DA03B64}">
      <dsp:nvSpPr>
        <dsp:cNvPr id="0" name=""/>
        <dsp:cNvSpPr/>
      </dsp:nvSpPr>
      <dsp:spPr>
        <a:xfrm rot="4050000">
          <a:off x="5842544" y="1949892"/>
          <a:ext cx="465757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5877210" y="1972885"/>
        <a:ext cx="353444" cy="224627"/>
      </dsp:txXfrm>
    </dsp:sp>
    <dsp:sp modelId="{481DCECF-3508-4274-972E-63F772FC97C7}">
      <dsp:nvSpPr>
        <dsp:cNvPr id="0" name=""/>
        <dsp:cNvSpPr/>
      </dsp:nvSpPr>
      <dsp:spPr>
        <a:xfrm>
          <a:off x="5980042" y="2529020"/>
          <a:ext cx="839170" cy="7815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3- Eligibility Screening</a:t>
          </a:r>
          <a:endParaRPr lang="en-US" sz="900" b="1" kern="1200" dirty="0"/>
        </a:p>
      </dsp:txBody>
      <dsp:txXfrm>
        <a:off x="6102936" y="2643471"/>
        <a:ext cx="593382" cy="552620"/>
      </dsp:txXfrm>
    </dsp:sp>
    <dsp:sp modelId="{15C993CC-83BD-48FC-8037-746CFB7AAE46}">
      <dsp:nvSpPr>
        <dsp:cNvPr id="0" name=""/>
        <dsp:cNvSpPr/>
      </dsp:nvSpPr>
      <dsp:spPr>
        <a:xfrm rot="6828834">
          <a:off x="5831499" y="3487453"/>
          <a:ext cx="469953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 dirty="0">
            <a:solidFill>
              <a:srgbClr val="FF0000"/>
            </a:solidFill>
          </a:endParaRPr>
        </a:p>
      </dsp:txBody>
      <dsp:txXfrm rot="10800000">
        <a:off x="5910330" y="3510953"/>
        <a:ext cx="357640" cy="224627"/>
      </dsp:txXfrm>
    </dsp:sp>
    <dsp:sp modelId="{D21D18F8-40C0-4C78-BF0B-4278CA194F2B}">
      <dsp:nvSpPr>
        <dsp:cNvPr id="0" name=""/>
        <dsp:cNvSpPr/>
      </dsp:nvSpPr>
      <dsp:spPr>
        <a:xfrm>
          <a:off x="5379444" y="4061231"/>
          <a:ext cx="714588" cy="7210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4- Pre-Review Mentorship</a:t>
          </a:r>
          <a:endParaRPr lang="en-US" sz="900" b="1" kern="1200" dirty="0"/>
        </a:p>
      </dsp:txBody>
      <dsp:txXfrm>
        <a:off x="5484093" y="4166829"/>
        <a:ext cx="505290" cy="509871"/>
      </dsp:txXfrm>
    </dsp:sp>
    <dsp:sp modelId="{51FA5860-DD46-42EA-997F-18444B5DA543}">
      <dsp:nvSpPr>
        <dsp:cNvPr id="0" name=""/>
        <dsp:cNvSpPr/>
      </dsp:nvSpPr>
      <dsp:spPr>
        <a:xfrm rot="9360098">
          <a:off x="4729665" y="4569591"/>
          <a:ext cx="509120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4837124" y="4621627"/>
        <a:ext cx="396807" cy="224627"/>
      </dsp:txXfrm>
    </dsp:sp>
    <dsp:sp modelId="{FC2A5271-A80B-4F45-BE49-7B89EEB97F4C}">
      <dsp:nvSpPr>
        <dsp:cNvPr id="0" name=""/>
        <dsp:cNvSpPr/>
      </dsp:nvSpPr>
      <dsp:spPr>
        <a:xfrm>
          <a:off x="3883460" y="4775293"/>
          <a:ext cx="681732" cy="6395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5-</a:t>
          </a:r>
          <a:r>
            <a:rPr lang="en-US" sz="900" b="1" kern="1200" dirty="0" smtClean="0"/>
            <a:t>Self Assessment Process</a:t>
          </a:r>
          <a:endParaRPr lang="en-US" sz="1200" b="1" kern="1200" dirty="0"/>
        </a:p>
      </dsp:txBody>
      <dsp:txXfrm>
        <a:off x="3983297" y="4868957"/>
        <a:ext cx="482058" cy="452252"/>
      </dsp:txXfrm>
    </dsp:sp>
    <dsp:sp modelId="{9F3E679A-2A38-4B4B-B485-5136E611108D}">
      <dsp:nvSpPr>
        <dsp:cNvPr id="0" name=""/>
        <dsp:cNvSpPr/>
      </dsp:nvSpPr>
      <dsp:spPr>
        <a:xfrm rot="12048052">
          <a:off x="3289432" y="4639479"/>
          <a:ext cx="456635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3398085" y="4734296"/>
        <a:ext cx="344322" cy="224627"/>
      </dsp:txXfrm>
    </dsp:sp>
    <dsp:sp modelId="{CB8E8B8E-2D47-48AD-AC48-B99373127133}">
      <dsp:nvSpPr>
        <dsp:cNvPr id="0" name=""/>
        <dsp:cNvSpPr/>
      </dsp:nvSpPr>
      <dsp:spPr>
        <a:xfrm>
          <a:off x="2263905" y="4102976"/>
          <a:ext cx="870252" cy="8253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6-Peer Review Process</a:t>
          </a:r>
          <a:endParaRPr lang="en-US" sz="1050" b="1" kern="1200" dirty="0"/>
        </a:p>
      </dsp:txBody>
      <dsp:txXfrm>
        <a:off x="2391350" y="4223846"/>
        <a:ext cx="615362" cy="583609"/>
      </dsp:txXfrm>
    </dsp:sp>
    <dsp:sp modelId="{A8855719-58FD-4D3C-A322-9D0D36B499E7}">
      <dsp:nvSpPr>
        <dsp:cNvPr id="0" name=""/>
        <dsp:cNvSpPr/>
      </dsp:nvSpPr>
      <dsp:spPr>
        <a:xfrm rot="14825073">
          <a:off x="2094786" y="3510044"/>
          <a:ext cx="516543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2172808" y="3636644"/>
        <a:ext cx="404230" cy="224627"/>
      </dsp:txXfrm>
    </dsp:sp>
    <dsp:sp modelId="{C4C89F18-ADAE-4BC0-A5C8-698B10BC048C}">
      <dsp:nvSpPr>
        <dsp:cNvPr id="0" name=""/>
        <dsp:cNvSpPr/>
      </dsp:nvSpPr>
      <dsp:spPr>
        <a:xfrm>
          <a:off x="1669918" y="2560772"/>
          <a:ext cx="702120" cy="7018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7-Accreditation Decision </a:t>
          </a:r>
          <a:endParaRPr lang="en-US" sz="1200" b="1" kern="1200" dirty="0"/>
        </a:p>
      </dsp:txBody>
      <dsp:txXfrm>
        <a:off x="1772741" y="2663551"/>
        <a:ext cx="496474" cy="496263"/>
      </dsp:txXfrm>
    </dsp:sp>
    <dsp:sp modelId="{33D3D162-036C-4DB6-A1DC-4CECED05966C}">
      <dsp:nvSpPr>
        <dsp:cNvPr id="0" name=""/>
        <dsp:cNvSpPr/>
      </dsp:nvSpPr>
      <dsp:spPr>
        <a:xfrm rot="6848103">
          <a:off x="2151192" y="2416922"/>
          <a:ext cx="15191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2154402" y="2489718"/>
        <a:ext cx="10634" cy="224627"/>
      </dsp:txXfrm>
    </dsp:sp>
    <dsp:sp modelId="{E04DC003-54D1-4AB2-AEAB-07AD7B89F4D3}">
      <dsp:nvSpPr>
        <dsp:cNvPr id="0" name=""/>
        <dsp:cNvSpPr/>
      </dsp:nvSpPr>
      <dsp:spPr>
        <a:xfrm>
          <a:off x="1322860" y="64078"/>
          <a:ext cx="2754739" cy="2663213"/>
        </a:xfrm>
        <a:prstGeom prst="ellipse">
          <a:avLst/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8-Continuous Review (Re-accreditation/ Revisit</a:t>
          </a:r>
          <a:endParaRPr lang="en-US" sz="1600" b="1" kern="1200" dirty="0"/>
        </a:p>
      </dsp:txBody>
      <dsp:txXfrm>
        <a:off x="1726282" y="454097"/>
        <a:ext cx="1947895" cy="1883175"/>
      </dsp:txXfrm>
    </dsp:sp>
    <dsp:sp modelId="{387BE235-97FF-4DA4-B9BF-71B5D8271DA9}">
      <dsp:nvSpPr>
        <dsp:cNvPr id="0" name=""/>
        <dsp:cNvSpPr/>
      </dsp:nvSpPr>
      <dsp:spPr>
        <a:xfrm rot="9411857">
          <a:off x="3928692" y="678615"/>
          <a:ext cx="23372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3935422" y="752112"/>
        <a:ext cx="16360" cy="224627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D66EDB-5728-4E74-ABF6-B564C5FB3B46}">
      <dsp:nvSpPr>
        <dsp:cNvPr id="0" name=""/>
        <dsp:cNvSpPr/>
      </dsp:nvSpPr>
      <dsp:spPr>
        <a:xfrm rot="14293999">
          <a:off x="-529715" y="2366533"/>
          <a:ext cx="2323126" cy="59439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B1D502-02E1-4FB1-8912-1512494E7052}">
      <dsp:nvSpPr>
        <dsp:cNvPr id="0" name=""/>
        <dsp:cNvSpPr/>
      </dsp:nvSpPr>
      <dsp:spPr>
        <a:xfrm>
          <a:off x="661721" y="2510000"/>
          <a:ext cx="103014" cy="1030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584E1E-9197-4E62-AA1A-8244A8F974E1}">
      <dsp:nvSpPr>
        <dsp:cNvPr id="0" name=""/>
        <dsp:cNvSpPr/>
      </dsp:nvSpPr>
      <dsp:spPr>
        <a:xfrm>
          <a:off x="795464" y="3363072"/>
          <a:ext cx="956564" cy="348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585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kern="1200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795464" y="3363072"/>
        <a:ext cx="956564" cy="348441"/>
      </dsp:txXfrm>
    </dsp:sp>
    <dsp:sp modelId="{44D4E06E-AAD4-4E82-AFC3-0E974483707A}">
      <dsp:nvSpPr>
        <dsp:cNvPr id="0" name=""/>
        <dsp:cNvSpPr/>
      </dsp:nvSpPr>
      <dsp:spPr>
        <a:xfrm>
          <a:off x="1610927" y="2040915"/>
          <a:ext cx="176596" cy="176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AE364-E129-4273-B37F-919E5C9C1771}">
      <dsp:nvSpPr>
        <dsp:cNvPr id="0" name=""/>
        <dsp:cNvSpPr/>
      </dsp:nvSpPr>
      <dsp:spPr>
        <a:xfrm>
          <a:off x="1899970" y="4145175"/>
          <a:ext cx="956564" cy="378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575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kern="1200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1899970" y="4145175"/>
        <a:ext cx="956564" cy="378534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82373-45F3-4482-993A-26EBDCE52F34}">
      <dsp:nvSpPr>
        <dsp:cNvPr id="0" name=""/>
        <dsp:cNvSpPr/>
      </dsp:nvSpPr>
      <dsp:spPr>
        <a:xfrm>
          <a:off x="3889444" y="429887"/>
          <a:ext cx="669763" cy="6291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1- </a:t>
          </a:r>
          <a:r>
            <a:rPr lang="en-US" sz="900" b="1" kern="1200" dirty="0" smtClean="0"/>
            <a:t>Formal Application</a:t>
          </a:r>
          <a:endParaRPr lang="en-US" sz="900" b="1" kern="1200" dirty="0"/>
        </a:p>
      </dsp:txBody>
      <dsp:txXfrm>
        <a:off x="3987529" y="522029"/>
        <a:ext cx="473593" cy="444902"/>
      </dsp:txXfrm>
    </dsp:sp>
    <dsp:sp modelId="{6D8C1293-8C14-4B32-B909-24E07759136D}">
      <dsp:nvSpPr>
        <dsp:cNvPr id="0" name=""/>
        <dsp:cNvSpPr/>
      </dsp:nvSpPr>
      <dsp:spPr>
        <a:xfrm rot="1350000">
          <a:off x="4706444" y="862332"/>
          <a:ext cx="508631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4710719" y="915717"/>
        <a:ext cx="396318" cy="224627"/>
      </dsp:txXfrm>
    </dsp:sp>
    <dsp:sp modelId="{74A0FBEB-7157-4BB8-BF04-F981F81D215B}">
      <dsp:nvSpPr>
        <dsp:cNvPr id="0" name=""/>
        <dsp:cNvSpPr/>
      </dsp:nvSpPr>
      <dsp:spPr>
        <a:xfrm>
          <a:off x="5392357" y="986058"/>
          <a:ext cx="740279" cy="7911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2- Pre-Eligibility Mentorship</a:t>
          </a:r>
          <a:endParaRPr lang="en-US" sz="900" b="1" kern="1200" dirty="0"/>
        </a:p>
      </dsp:txBody>
      <dsp:txXfrm>
        <a:off x="5500768" y="1101913"/>
        <a:ext cx="523457" cy="559396"/>
      </dsp:txXfrm>
    </dsp:sp>
    <dsp:sp modelId="{8286854B-3547-4889-8B9D-CF124DA03B64}">
      <dsp:nvSpPr>
        <dsp:cNvPr id="0" name=""/>
        <dsp:cNvSpPr/>
      </dsp:nvSpPr>
      <dsp:spPr>
        <a:xfrm rot="4050000">
          <a:off x="5842544" y="1949892"/>
          <a:ext cx="465757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5877210" y="1972885"/>
        <a:ext cx="353444" cy="224627"/>
      </dsp:txXfrm>
    </dsp:sp>
    <dsp:sp modelId="{481DCECF-3508-4274-972E-63F772FC97C7}">
      <dsp:nvSpPr>
        <dsp:cNvPr id="0" name=""/>
        <dsp:cNvSpPr/>
      </dsp:nvSpPr>
      <dsp:spPr>
        <a:xfrm>
          <a:off x="5980042" y="2529020"/>
          <a:ext cx="839170" cy="7815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3- Eligibility Screening</a:t>
          </a:r>
          <a:endParaRPr lang="en-US" sz="900" b="1" kern="1200" dirty="0"/>
        </a:p>
      </dsp:txBody>
      <dsp:txXfrm>
        <a:off x="6102936" y="2643471"/>
        <a:ext cx="593382" cy="552620"/>
      </dsp:txXfrm>
    </dsp:sp>
    <dsp:sp modelId="{15C993CC-83BD-48FC-8037-746CFB7AAE46}">
      <dsp:nvSpPr>
        <dsp:cNvPr id="0" name=""/>
        <dsp:cNvSpPr/>
      </dsp:nvSpPr>
      <dsp:spPr>
        <a:xfrm rot="6828834">
          <a:off x="5831499" y="3487453"/>
          <a:ext cx="469953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 dirty="0">
            <a:solidFill>
              <a:srgbClr val="FF0000"/>
            </a:solidFill>
          </a:endParaRPr>
        </a:p>
      </dsp:txBody>
      <dsp:txXfrm rot="10800000">
        <a:off x="5910330" y="3510953"/>
        <a:ext cx="357640" cy="224627"/>
      </dsp:txXfrm>
    </dsp:sp>
    <dsp:sp modelId="{D21D18F8-40C0-4C78-BF0B-4278CA194F2B}">
      <dsp:nvSpPr>
        <dsp:cNvPr id="0" name=""/>
        <dsp:cNvSpPr/>
      </dsp:nvSpPr>
      <dsp:spPr>
        <a:xfrm>
          <a:off x="5379444" y="4061231"/>
          <a:ext cx="714588" cy="7210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4- Pre-Review Mentorship</a:t>
          </a:r>
          <a:endParaRPr lang="en-US" sz="900" b="1" kern="1200" dirty="0"/>
        </a:p>
      </dsp:txBody>
      <dsp:txXfrm>
        <a:off x="5484093" y="4166829"/>
        <a:ext cx="505290" cy="509871"/>
      </dsp:txXfrm>
    </dsp:sp>
    <dsp:sp modelId="{51FA5860-DD46-42EA-997F-18444B5DA543}">
      <dsp:nvSpPr>
        <dsp:cNvPr id="0" name=""/>
        <dsp:cNvSpPr/>
      </dsp:nvSpPr>
      <dsp:spPr>
        <a:xfrm rot="9360098">
          <a:off x="4729665" y="4569591"/>
          <a:ext cx="509120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4837124" y="4621627"/>
        <a:ext cx="396807" cy="224627"/>
      </dsp:txXfrm>
    </dsp:sp>
    <dsp:sp modelId="{FC2A5271-A80B-4F45-BE49-7B89EEB97F4C}">
      <dsp:nvSpPr>
        <dsp:cNvPr id="0" name=""/>
        <dsp:cNvSpPr/>
      </dsp:nvSpPr>
      <dsp:spPr>
        <a:xfrm>
          <a:off x="3883460" y="4775293"/>
          <a:ext cx="681732" cy="6395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5-</a:t>
          </a:r>
          <a:r>
            <a:rPr lang="en-US" sz="900" b="1" kern="1200" dirty="0" smtClean="0"/>
            <a:t>Self Assessment Process</a:t>
          </a:r>
          <a:endParaRPr lang="en-US" sz="1200" b="1" kern="1200" dirty="0"/>
        </a:p>
      </dsp:txBody>
      <dsp:txXfrm>
        <a:off x="3983297" y="4868957"/>
        <a:ext cx="482058" cy="452252"/>
      </dsp:txXfrm>
    </dsp:sp>
    <dsp:sp modelId="{9F3E679A-2A38-4B4B-B485-5136E611108D}">
      <dsp:nvSpPr>
        <dsp:cNvPr id="0" name=""/>
        <dsp:cNvSpPr/>
      </dsp:nvSpPr>
      <dsp:spPr>
        <a:xfrm rot="12048052">
          <a:off x="3289432" y="4639479"/>
          <a:ext cx="456635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3398085" y="4734296"/>
        <a:ext cx="344322" cy="224627"/>
      </dsp:txXfrm>
    </dsp:sp>
    <dsp:sp modelId="{CB8E8B8E-2D47-48AD-AC48-B99373127133}">
      <dsp:nvSpPr>
        <dsp:cNvPr id="0" name=""/>
        <dsp:cNvSpPr/>
      </dsp:nvSpPr>
      <dsp:spPr>
        <a:xfrm>
          <a:off x="2263905" y="4102976"/>
          <a:ext cx="870252" cy="8253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6-Peer Review Process</a:t>
          </a:r>
          <a:endParaRPr lang="en-US" sz="1050" b="1" kern="1200" dirty="0"/>
        </a:p>
      </dsp:txBody>
      <dsp:txXfrm>
        <a:off x="2391350" y="4223846"/>
        <a:ext cx="615362" cy="583609"/>
      </dsp:txXfrm>
    </dsp:sp>
    <dsp:sp modelId="{A8855719-58FD-4D3C-A322-9D0D36B499E7}">
      <dsp:nvSpPr>
        <dsp:cNvPr id="0" name=""/>
        <dsp:cNvSpPr/>
      </dsp:nvSpPr>
      <dsp:spPr>
        <a:xfrm rot="14825073">
          <a:off x="2094786" y="3510044"/>
          <a:ext cx="516543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2172808" y="3636644"/>
        <a:ext cx="404230" cy="224627"/>
      </dsp:txXfrm>
    </dsp:sp>
    <dsp:sp modelId="{C4C89F18-ADAE-4BC0-A5C8-698B10BC048C}">
      <dsp:nvSpPr>
        <dsp:cNvPr id="0" name=""/>
        <dsp:cNvSpPr/>
      </dsp:nvSpPr>
      <dsp:spPr>
        <a:xfrm>
          <a:off x="1669918" y="2560772"/>
          <a:ext cx="702120" cy="7018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7-Accreditation Decision </a:t>
          </a:r>
          <a:endParaRPr lang="en-US" sz="1200" b="1" kern="1200" dirty="0"/>
        </a:p>
      </dsp:txBody>
      <dsp:txXfrm>
        <a:off x="1772741" y="2663551"/>
        <a:ext cx="496474" cy="496263"/>
      </dsp:txXfrm>
    </dsp:sp>
    <dsp:sp modelId="{33D3D162-036C-4DB6-A1DC-4CECED05966C}">
      <dsp:nvSpPr>
        <dsp:cNvPr id="0" name=""/>
        <dsp:cNvSpPr/>
      </dsp:nvSpPr>
      <dsp:spPr>
        <a:xfrm rot="6848103">
          <a:off x="2151192" y="2416922"/>
          <a:ext cx="15191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2154402" y="2489718"/>
        <a:ext cx="10634" cy="224627"/>
      </dsp:txXfrm>
    </dsp:sp>
    <dsp:sp modelId="{E04DC003-54D1-4AB2-AEAB-07AD7B89F4D3}">
      <dsp:nvSpPr>
        <dsp:cNvPr id="0" name=""/>
        <dsp:cNvSpPr/>
      </dsp:nvSpPr>
      <dsp:spPr>
        <a:xfrm>
          <a:off x="1322860" y="64078"/>
          <a:ext cx="2754739" cy="2663213"/>
        </a:xfrm>
        <a:prstGeom prst="ellipse">
          <a:avLst/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8-Continuous Review (Re-accreditation/ Revisit</a:t>
          </a:r>
          <a:endParaRPr lang="en-US" sz="1600" b="1" kern="1200" dirty="0"/>
        </a:p>
      </dsp:txBody>
      <dsp:txXfrm>
        <a:off x="1726282" y="454097"/>
        <a:ext cx="1947895" cy="1883175"/>
      </dsp:txXfrm>
    </dsp:sp>
    <dsp:sp modelId="{387BE235-97FF-4DA4-B9BF-71B5D8271DA9}">
      <dsp:nvSpPr>
        <dsp:cNvPr id="0" name=""/>
        <dsp:cNvSpPr/>
      </dsp:nvSpPr>
      <dsp:spPr>
        <a:xfrm rot="9411857">
          <a:off x="3928692" y="678615"/>
          <a:ext cx="23372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3935422" y="752112"/>
        <a:ext cx="16360" cy="224627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D66EDB-5728-4E74-ABF6-B564C5FB3B46}">
      <dsp:nvSpPr>
        <dsp:cNvPr id="0" name=""/>
        <dsp:cNvSpPr/>
      </dsp:nvSpPr>
      <dsp:spPr>
        <a:xfrm rot="14293999">
          <a:off x="-529715" y="2366533"/>
          <a:ext cx="2323126" cy="59439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B1D502-02E1-4FB1-8912-1512494E7052}">
      <dsp:nvSpPr>
        <dsp:cNvPr id="0" name=""/>
        <dsp:cNvSpPr/>
      </dsp:nvSpPr>
      <dsp:spPr>
        <a:xfrm>
          <a:off x="661721" y="2510000"/>
          <a:ext cx="103014" cy="1030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584E1E-9197-4E62-AA1A-8244A8F974E1}">
      <dsp:nvSpPr>
        <dsp:cNvPr id="0" name=""/>
        <dsp:cNvSpPr/>
      </dsp:nvSpPr>
      <dsp:spPr>
        <a:xfrm>
          <a:off x="795464" y="3363072"/>
          <a:ext cx="956564" cy="348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585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kern="1200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795464" y="3363072"/>
        <a:ext cx="956564" cy="348441"/>
      </dsp:txXfrm>
    </dsp:sp>
    <dsp:sp modelId="{44D4E06E-AAD4-4E82-AFC3-0E974483707A}">
      <dsp:nvSpPr>
        <dsp:cNvPr id="0" name=""/>
        <dsp:cNvSpPr/>
      </dsp:nvSpPr>
      <dsp:spPr>
        <a:xfrm>
          <a:off x="1610927" y="2040915"/>
          <a:ext cx="176596" cy="176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AE364-E129-4273-B37F-919E5C9C1771}">
      <dsp:nvSpPr>
        <dsp:cNvPr id="0" name=""/>
        <dsp:cNvSpPr/>
      </dsp:nvSpPr>
      <dsp:spPr>
        <a:xfrm>
          <a:off x="1899970" y="4145175"/>
          <a:ext cx="956564" cy="378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575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kern="1200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1899970" y="4145175"/>
        <a:ext cx="956564" cy="378534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82373-45F3-4482-993A-26EBDCE52F34}">
      <dsp:nvSpPr>
        <dsp:cNvPr id="0" name=""/>
        <dsp:cNvSpPr/>
      </dsp:nvSpPr>
      <dsp:spPr>
        <a:xfrm>
          <a:off x="3889444" y="429887"/>
          <a:ext cx="669763" cy="6291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1- </a:t>
          </a:r>
          <a:r>
            <a:rPr lang="en-US" sz="900" b="1" kern="1200" dirty="0" smtClean="0"/>
            <a:t>Formal Application</a:t>
          </a:r>
          <a:endParaRPr lang="en-US" sz="900" b="1" kern="1200" dirty="0"/>
        </a:p>
      </dsp:txBody>
      <dsp:txXfrm>
        <a:off x="3987529" y="522029"/>
        <a:ext cx="473593" cy="444902"/>
      </dsp:txXfrm>
    </dsp:sp>
    <dsp:sp modelId="{6D8C1293-8C14-4B32-B909-24E07759136D}">
      <dsp:nvSpPr>
        <dsp:cNvPr id="0" name=""/>
        <dsp:cNvSpPr/>
      </dsp:nvSpPr>
      <dsp:spPr>
        <a:xfrm rot="1350000">
          <a:off x="4706444" y="862332"/>
          <a:ext cx="508631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4710719" y="915717"/>
        <a:ext cx="396318" cy="224627"/>
      </dsp:txXfrm>
    </dsp:sp>
    <dsp:sp modelId="{74A0FBEB-7157-4BB8-BF04-F981F81D215B}">
      <dsp:nvSpPr>
        <dsp:cNvPr id="0" name=""/>
        <dsp:cNvSpPr/>
      </dsp:nvSpPr>
      <dsp:spPr>
        <a:xfrm>
          <a:off x="5392357" y="986058"/>
          <a:ext cx="740279" cy="7911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2- Pre-Eligibility Mentorship</a:t>
          </a:r>
          <a:endParaRPr lang="en-US" sz="900" b="1" kern="1200" dirty="0"/>
        </a:p>
      </dsp:txBody>
      <dsp:txXfrm>
        <a:off x="5500768" y="1101913"/>
        <a:ext cx="523457" cy="559396"/>
      </dsp:txXfrm>
    </dsp:sp>
    <dsp:sp modelId="{8286854B-3547-4889-8B9D-CF124DA03B64}">
      <dsp:nvSpPr>
        <dsp:cNvPr id="0" name=""/>
        <dsp:cNvSpPr/>
      </dsp:nvSpPr>
      <dsp:spPr>
        <a:xfrm rot="4050000">
          <a:off x="5842544" y="1949892"/>
          <a:ext cx="465757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5877210" y="1972885"/>
        <a:ext cx="353444" cy="224627"/>
      </dsp:txXfrm>
    </dsp:sp>
    <dsp:sp modelId="{481DCECF-3508-4274-972E-63F772FC97C7}">
      <dsp:nvSpPr>
        <dsp:cNvPr id="0" name=""/>
        <dsp:cNvSpPr/>
      </dsp:nvSpPr>
      <dsp:spPr>
        <a:xfrm>
          <a:off x="5980042" y="2529020"/>
          <a:ext cx="839170" cy="7815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3- Eligibility Screening</a:t>
          </a:r>
          <a:endParaRPr lang="en-US" sz="900" b="1" kern="1200" dirty="0"/>
        </a:p>
      </dsp:txBody>
      <dsp:txXfrm>
        <a:off x="6102936" y="2643471"/>
        <a:ext cx="593382" cy="552620"/>
      </dsp:txXfrm>
    </dsp:sp>
    <dsp:sp modelId="{15C993CC-83BD-48FC-8037-746CFB7AAE46}">
      <dsp:nvSpPr>
        <dsp:cNvPr id="0" name=""/>
        <dsp:cNvSpPr/>
      </dsp:nvSpPr>
      <dsp:spPr>
        <a:xfrm rot="6828834">
          <a:off x="5831499" y="3487453"/>
          <a:ext cx="469953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 dirty="0">
            <a:solidFill>
              <a:srgbClr val="FF0000"/>
            </a:solidFill>
          </a:endParaRPr>
        </a:p>
      </dsp:txBody>
      <dsp:txXfrm rot="10800000">
        <a:off x="5910330" y="3510953"/>
        <a:ext cx="357640" cy="224627"/>
      </dsp:txXfrm>
    </dsp:sp>
    <dsp:sp modelId="{D21D18F8-40C0-4C78-BF0B-4278CA194F2B}">
      <dsp:nvSpPr>
        <dsp:cNvPr id="0" name=""/>
        <dsp:cNvSpPr/>
      </dsp:nvSpPr>
      <dsp:spPr>
        <a:xfrm>
          <a:off x="5379444" y="4061231"/>
          <a:ext cx="714588" cy="7210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4- Pre-Review Mentorship</a:t>
          </a:r>
          <a:endParaRPr lang="en-US" sz="900" b="1" kern="1200" dirty="0"/>
        </a:p>
      </dsp:txBody>
      <dsp:txXfrm>
        <a:off x="5484093" y="4166829"/>
        <a:ext cx="505290" cy="509871"/>
      </dsp:txXfrm>
    </dsp:sp>
    <dsp:sp modelId="{51FA5860-DD46-42EA-997F-18444B5DA543}">
      <dsp:nvSpPr>
        <dsp:cNvPr id="0" name=""/>
        <dsp:cNvSpPr/>
      </dsp:nvSpPr>
      <dsp:spPr>
        <a:xfrm rot="9360098">
          <a:off x="4729665" y="4569591"/>
          <a:ext cx="509120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4837124" y="4621627"/>
        <a:ext cx="396807" cy="224627"/>
      </dsp:txXfrm>
    </dsp:sp>
    <dsp:sp modelId="{FC2A5271-A80B-4F45-BE49-7B89EEB97F4C}">
      <dsp:nvSpPr>
        <dsp:cNvPr id="0" name=""/>
        <dsp:cNvSpPr/>
      </dsp:nvSpPr>
      <dsp:spPr>
        <a:xfrm>
          <a:off x="3883460" y="4775293"/>
          <a:ext cx="681732" cy="6395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5-</a:t>
          </a:r>
          <a:r>
            <a:rPr lang="en-US" sz="900" b="1" kern="1200" dirty="0" smtClean="0"/>
            <a:t>Self Assessment Process</a:t>
          </a:r>
          <a:endParaRPr lang="en-US" sz="1200" b="1" kern="1200" dirty="0"/>
        </a:p>
      </dsp:txBody>
      <dsp:txXfrm>
        <a:off x="3983297" y="4868957"/>
        <a:ext cx="482058" cy="452252"/>
      </dsp:txXfrm>
    </dsp:sp>
    <dsp:sp modelId="{9F3E679A-2A38-4B4B-B485-5136E611108D}">
      <dsp:nvSpPr>
        <dsp:cNvPr id="0" name=""/>
        <dsp:cNvSpPr/>
      </dsp:nvSpPr>
      <dsp:spPr>
        <a:xfrm rot="12048052">
          <a:off x="3289432" y="4639479"/>
          <a:ext cx="456635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3398085" y="4734296"/>
        <a:ext cx="344322" cy="224627"/>
      </dsp:txXfrm>
    </dsp:sp>
    <dsp:sp modelId="{CB8E8B8E-2D47-48AD-AC48-B99373127133}">
      <dsp:nvSpPr>
        <dsp:cNvPr id="0" name=""/>
        <dsp:cNvSpPr/>
      </dsp:nvSpPr>
      <dsp:spPr>
        <a:xfrm>
          <a:off x="2263905" y="4102976"/>
          <a:ext cx="870252" cy="8253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6-Peer Review Process</a:t>
          </a:r>
          <a:endParaRPr lang="en-US" sz="1050" b="1" kern="1200" dirty="0"/>
        </a:p>
      </dsp:txBody>
      <dsp:txXfrm>
        <a:off x="2391350" y="4223846"/>
        <a:ext cx="615362" cy="583609"/>
      </dsp:txXfrm>
    </dsp:sp>
    <dsp:sp modelId="{A8855719-58FD-4D3C-A322-9D0D36B499E7}">
      <dsp:nvSpPr>
        <dsp:cNvPr id="0" name=""/>
        <dsp:cNvSpPr/>
      </dsp:nvSpPr>
      <dsp:spPr>
        <a:xfrm rot="14825073">
          <a:off x="2094786" y="3510044"/>
          <a:ext cx="516543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2172808" y="3636644"/>
        <a:ext cx="404230" cy="224627"/>
      </dsp:txXfrm>
    </dsp:sp>
    <dsp:sp modelId="{C4C89F18-ADAE-4BC0-A5C8-698B10BC048C}">
      <dsp:nvSpPr>
        <dsp:cNvPr id="0" name=""/>
        <dsp:cNvSpPr/>
      </dsp:nvSpPr>
      <dsp:spPr>
        <a:xfrm>
          <a:off x="1669918" y="2560772"/>
          <a:ext cx="702120" cy="7018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7-Accreditation Decision </a:t>
          </a:r>
          <a:endParaRPr lang="en-US" sz="1200" b="1" kern="1200" dirty="0"/>
        </a:p>
      </dsp:txBody>
      <dsp:txXfrm>
        <a:off x="1772741" y="2663551"/>
        <a:ext cx="496474" cy="496263"/>
      </dsp:txXfrm>
    </dsp:sp>
    <dsp:sp modelId="{33D3D162-036C-4DB6-A1DC-4CECED05966C}">
      <dsp:nvSpPr>
        <dsp:cNvPr id="0" name=""/>
        <dsp:cNvSpPr/>
      </dsp:nvSpPr>
      <dsp:spPr>
        <a:xfrm rot="6848103">
          <a:off x="2151192" y="2416922"/>
          <a:ext cx="15191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2154402" y="2489718"/>
        <a:ext cx="10634" cy="224627"/>
      </dsp:txXfrm>
    </dsp:sp>
    <dsp:sp modelId="{E04DC003-54D1-4AB2-AEAB-07AD7B89F4D3}">
      <dsp:nvSpPr>
        <dsp:cNvPr id="0" name=""/>
        <dsp:cNvSpPr/>
      </dsp:nvSpPr>
      <dsp:spPr>
        <a:xfrm>
          <a:off x="1322860" y="64078"/>
          <a:ext cx="2754739" cy="2663213"/>
        </a:xfrm>
        <a:prstGeom prst="ellipse">
          <a:avLst/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8-Continuous Review (Re-accreditation/ Revisit</a:t>
          </a:r>
          <a:endParaRPr lang="en-US" sz="1600" b="1" kern="1200" dirty="0"/>
        </a:p>
      </dsp:txBody>
      <dsp:txXfrm>
        <a:off x="1726282" y="454097"/>
        <a:ext cx="1947895" cy="1883175"/>
      </dsp:txXfrm>
    </dsp:sp>
    <dsp:sp modelId="{387BE235-97FF-4DA4-B9BF-71B5D8271DA9}">
      <dsp:nvSpPr>
        <dsp:cNvPr id="0" name=""/>
        <dsp:cNvSpPr/>
      </dsp:nvSpPr>
      <dsp:spPr>
        <a:xfrm rot="9411857">
          <a:off x="3928692" y="678615"/>
          <a:ext cx="23372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3935422" y="752112"/>
        <a:ext cx="16360" cy="2246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D66EDB-5728-4E74-ABF6-B564C5FB3B46}">
      <dsp:nvSpPr>
        <dsp:cNvPr id="0" name=""/>
        <dsp:cNvSpPr/>
      </dsp:nvSpPr>
      <dsp:spPr>
        <a:xfrm rot="13936855">
          <a:off x="-479937" y="2366533"/>
          <a:ext cx="2124013" cy="59439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B1D502-02E1-4FB1-8912-1512494E7052}">
      <dsp:nvSpPr>
        <dsp:cNvPr id="0" name=""/>
        <dsp:cNvSpPr/>
      </dsp:nvSpPr>
      <dsp:spPr>
        <a:xfrm>
          <a:off x="611943" y="2510000"/>
          <a:ext cx="103014" cy="1030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584E1E-9197-4E62-AA1A-8244A8F974E1}">
      <dsp:nvSpPr>
        <dsp:cNvPr id="0" name=""/>
        <dsp:cNvSpPr/>
      </dsp:nvSpPr>
      <dsp:spPr>
        <a:xfrm>
          <a:off x="745686" y="3363072"/>
          <a:ext cx="956564" cy="348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585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kern="1200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745686" y="3363072"/>
        <a:ext cx="956564" cy="348441"/>
      </dsp:txXfrm>
    </dsp:sp>
    <dsp:sp modelId="{44D4E06E-AAD4-4E82-AFC3-0E974483707A}">
      <dsp:nvSpPr>
        <dsp:cNvPr id="0" name=""/>
        <dsp:cNvSpPr/>
      </dsp:nvSpPr>
      <dsp:spPr>
        <a:xfrm>
          <a:off x="1561149" y="2040915"/>
          <a:ext cx="176596" cy="176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AE364-E129-4273-B37F-919E5C9C1771}">
      <dsp:nvSpPr>
        <dsp:cNvPr id="0" name=""/>
        <dsp:cNvSpPr/>
      </dsp:nvSpPr>
      <dsp:spPr>
        <a:xfrm>
          <a:off x="1850192" y="4145175"/>
          <a:ext cx="956564" cy="378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575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kern="1200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1850192" y="4145175"/>
        <a:ext cx="956564" cy="378534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D66EDB-5728-4E74-ABF6-B564C5FB3B46}">
      <dsp:nvSpPr>
        <dsp:cNvPr id="0" name=""/>
        <dsp:cNvSpPr/>
      </dsp:nvSpPr>
      <dsp:spPr>
        <a:xfrm rot="14293999">
          <a:off x="-529715" y="2366533"/>
          <a:ext cx="2323126" cy="59439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B1D502-02E1-4FB1-8912-1512494E7052}">
      <dsp:nvSpPr>
        <dsp:cNvPr id="0" name=""/>
        <dsp:cNvSpPr/>
      </dsp:nvSpPr>
      <dsp:spPr>
        <a:xfrm>
          <a:off x="661721" y="2510000"/>
          <a:ext cx="103014" cy="1030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584E1E-9197-4E62-AA1A-8244A8F974E1}">
      <dsp:nvSpPr>
        <dsp:cNvPr id="0" name=""/>
        <dsp:cNvSpPr/>
      </dsp:nvSpPr>
      <dsp:spPr>
        <a:xfrm>
          <a:off x="795464" y="3363072"/>
          <a:ext cx="956564" cy="348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585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kern="1200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795464" y="3363072"/>
        <a:ext cx="956564" cy="348441"/>
      </dsp:txXfrm>
    </dsp:sp>
    <dsp:sp modelId="{44D4E06E-AAD4-4E82-AFC3-0E974483707A}">
      <dsp:nvSpPr>
        <dsp:cNvPr id="0" name=""/>
        <dsp:cNvSpPr/>
      </dsp:nvSpPr>
      <dsp:spPr>
        <a:xfrm>
          <a:off x="1610927" y="2040915"/>
          <a:ext cx="176596" cy="176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AE364-E129-4273-B37F-919E5C9C1771}">
      <dsp:nvSpPr>
        <dsp:cNvPr id="0" name=""/>
        <dsp:cNvSpPr/>
      </dsp:nvSpPr>
      <dsp:spPr>
        <a:xfrm>
          <a:off x="1899970" y="4145175"/>
          <a:ext cx="956564" cy="378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575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kern="1200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1899970" y="4145175"/>
        <a:ext cx="956564" cy="378534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82373-45F3-4482-993A-26EBDCE52F34}">
      <dsp:nvSpPr>
        <dsp:cNvPr id="0" name=""/>
        <dsp:cNvSpPr/>
      </dsp:nvSpPr>
      <dsp:spPr>
        <a:xfrm>
          <a:off x="3889444" y="429887"/>
          <a:ext cx="669763" cy="6291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1- </a:t>
          </a:r>
          <a:r>
            <a:rPr lang="en-US" sz="900" b="1" kern="1200" dirty="0" smtClean="0"/>
            <a:t>Formal Application</a:t>
          </a:r>
          <a:endParaRPr lang="en-US" sz="900" b="1" kern="1200" dirty="0"/>
        </a:p>
      </dsp:txBody>
      <dsp:txXfrm>
        <a:off x="3987529" y="522029"/>
        <a:ext cx="473593" cy="444902"/>
      </dsp:txXfrm>
    </dsp:sp>
    <dsp:sp modelId="{6D8C1293-8C14-4B32-B909-24E07759136D}">
      <dsp:nvSpPr>
        <dsp:cNvPr id="0" name=""/>
        <dsp:cNvSpPr/>
      </dsp:nvSpPr>
      <dsp:spPr>
        <a:xfrm rot="1350000">
          <a:off x="4706444" y="862332"/>
          <a:ext cx="508631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4710719" y="915717"/>
        <a:ext cx="396318" cy="224627"/>
      </dsp:txXfrm>
    </dsp:sp>
    <dsp:sp modelId="{74A0FBEB-7157-4BB8-BF04-F981F81D215B}">
      <dsp:nvSpPr>
        <dsp:cNvPr id="0" name=""/>
        <dsp:cNvSpPr/>
      </dsp:nvSpPr>
      <dsp:spPr>
        <a:xfrm>
          <a:off x="5392357" y="986058"/>
          <a:ext cx="740279" cy="7911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2- Pre-Eligibility Mentorship</a:t>
          </a:r>
          <a:endParaRPr lang="en-US" sz="900" b="1" kern="1200" dirty="0"/>
        </a:p>
      </dsp:txBody>
      <dsp:txXfrm>
        <a:off x="5500768" y="1101913"/>
        <a:ext cx="523457" cy="559396"/>
      </dsp:txXfrm>
    </dsp:sp>
    <dsp:sp modelId="{8286854B-3547-4889-8B9D-CF124DA03B64}">
      <dsp:nvSpPr>
        <dsp:cNvPr id="0" name=""/>
        <dsp:cNvSpPr/>
      </dsp:nvSpPr>
      <dsp:spPr>
        <a:xfrm rot="4050000">
          <a:off x="5842544" y="1949892"/>
          <a:ext cx="465757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5877210" y="1972885"/>
        <a:ext cx="353444" cy="224627"/>
      </dsp:txXfrm>
    </dsp:sp>
    <dsp:sp modelId="{481DCECF-3508-4274-972E-63F772FC97C7}">
      <dsp:nvSpPr>
        <dsp:cNvPr id="0" name=""/>
        <dsp:cNvSpPr/>
      </dsp:nvSpPr>
      <dsp:spPr>
        <a:xfrm>
          <a:off x="5980042" y="2529020"/>
          <a:ext cx="839170" cy="7815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3- Eligibility Screening</a:t>
          </a:r>
          <a:endParaRPr lang="en-US" sz="900" b="1" kern="1200" dirty="0"/>
        </a:p>
      </dsp:txBody>
      <dsp:txXfrm>
        <a:off x="6102936" y="2643471"/>
        <a:ext cx="593382" cy="552620"/>
      </dsp:txXfrm>
    </dsp:sp>
    <dsp:sp modelId="{15C993CC-83BD-48FC-8037-746CFB7AAE46}">
      <dsp:nvSpPr>
        <dsp:cNvPr id="0" name=""/>
        <dsp:cNvSpPr/>
      </dsp:nvSpPr>
      <dsp:spPr>
        <a:xfrm rot="6828834">
          <a:off x="5831499" y="3487453"/>
          <a:ext cx="469953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 dirty="0">
            <a:solidFill>
              <a:srgbClr val="FF0000"/>
            </a:solidFill>
          </a:endParaRPr>
        </a:p>
      </dsp:txBody>
      <dsp:txXfrm rot="10800000">
        <a:off x="5910330" y="3510953"/>
        <a:ext cx="357640" cy="224627"/>
      </dsp:txXfrm>
    </dsp:sp>
    <dsp:sp modelId="{D21D18F8-40C0-4C78-BF0B-4278CA194F2B}">
      <dsp:nvSpPr>
        <dsp:cNvPr id="0" name=""/>
        <dsp:cNvSpPr/>
      </dsp:nvSpPr>
      <dsp:spPr>
        <a:xfrm>
          <a:off x="5379444" y="4061231"/>
          <a:ext cx="714588" cy="7210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4- Pre-Review Mentorship</a:t>
          </a:r>
          <a:endParaRPr lang="en-US" sz="900" b="1" kern="1200" dirty="0"/>
        </a:p>
      </dsp:txBody>
      <dsp:txXfrm>
        <a:off x="5484093" y="4166829"/>
        <a:ext cx="505290" cy="509871"/>
      </dsp:txXfrm>
    </dsp:sp>
    <dsp:sp modelId="{51FA5860-DD46-42EA-997F-18444B5DA543}">
      <dsp:nvSpPr>
        <dsp:cNvPr id="0" name=""/>
        <dsp:cNvSpPr/>
      </dsp:nvSpPr>
      <dsp:spPr>
        <a:xfrm rot="9360098">
          <a:off x="4729665" y="4569591"/>
          <a:ext cx="509120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4837124" y="4621627"/>
        <a:ext cx="396807" cy="224627"/>
      </dsp:txXfrm>
    </dsp:sp>
    <dsp:sp modelId="{FC2A5271-A80B-4F45-BE49-7B89EEB97F4C}">
      <dsp:nvSpPr>
        <dsp:cNvPr id="0" name=""/>
        <dsp:cNvSpPr/>
      </dsp:nvSpPr>
      <dsp:spPr>
        <a:xfrm>
          <a:off x="3883460" y="4775293"/>
          <a:ext cx="681732" cy="6395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5-</a:t>
          </a:r>
          <a:r>
            <a:rPr lang="en-US" sz="900" b="1" kern="1200" dirty="0" smtClean="0"/>
            <a:t>Self Assessment Process</a:t>
          </a:r>
          <a:endParaRPr lang="en-US" sz="1200" b="1" kern="1200" dirty="0"/>
        </a:p>
      </dsp:txBody>
      <dsp:txXfrm>
        <a:off x="3983297" y="4868957"/>
        <a:ext cx="482058" cy="452252"/>
      </dsp:txXfrm>
    </dsp:sp>
    <dsp:sp modelId="{9F3E679A-2A38-4B4B-B485-5136E611108D}">
      <dsp:nvSpPr>
        <dsp:cNvPr id="0" name=""/>
        <dsp:cNvSpPr/>
      </dsp:nvSpPr>
      <dsp:spPr>
        <a:xfrm rot="12048052">
          <a:off x="3289432" y="4639479"/>
          <a:ext cx="456635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3398085" y="4734296"/>
        <a:ext cx="344322" cy="224627"/>
      </dsp:txXfrm>
    </dsp:sp>
    <dsp:sp modelId="{CB8E8B8E-2D47-48AD-AC48-B99373127133}">
      <dsp:nvSpPr>
        <dsp:cNvPr id="0" name=""/>
        <dsp:cNvSpPr/>
      </dsp:nvSpPr>
      <dsp:spPr>
        <a:xfrm>
          <a:off x="2263905" y="4102976"/>
          <a:ext cx="870252" cy="8253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6-Peer Review Process</a:t>
          </a:r>
          <a:endParaRPr lang="en-US" sz="1050" b="1" kern="1200" dirty="0"/>
        </a:p>
      </dsp:txBody>
      <dsp:txXfrm>
        <a:off x="2391350" y="4223846"/>
        <a:ext cx="615362" cy="583609"/>
      </dsp:txXfrm>
    </dsp:sp>
    <dsp:sp modelId="{A8855719-58FD-4D3C-A322-9D0D36B499E7}">
      <dsp:nvSpPr>
        <dsp:cNvPr id="0" name=""/>
        <dsp:cNvSpPr/>
      </dsp:nvSpPr>
      <dsp:spPr>
        <a:xfrm rot="14825073">
          <a:off x="2094786" y="3510044"/>
          <a:ext cx="516543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2172808" y="3636644"/>
        <a:ext cx="404230" cy="224627"/>
      </dsp:txXfrm>
    </dsp:sp>
    <dsp:sp modelId="{C4C89F18-ADAE-4BC0-A5C8-698B10BC048C}">
      <dsp:nvSpPr>
        <dsp:cNvPr id="0" name=""/>
        <dsp:cNvSpPr/>
      </dsp:nvSpPr>
      <dsp:spPr>
        <a:xfrm>
          <a:off x="1669918" y="2560772"/>
          <a:ext cx="702120" cy="7018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7-Accreditation Decision </a:t>
          </a:r>
          <a:endParaRPr lang="en-US" sz="1200" b="1" kern="1200" dirty="0"/>
        </a:p>
      </dsp:txBody>
      <dsp:txXfrm>
        <a:off x="1772741" y="2663551"/>
        <a:ext cx="496474" cy="496263"/>
      </dsp:txXfrm>
    </dsp:sp>
    <dsp:sp modelId="{33D3D162-036C-4DB6-A1DC-4CECED05966C}">
      <dsp:nvSpPr>
        <dsp:cNvPr id="0" name=""/>
        <dsp:cNvSpPr/>
      </dsp:nvSpPr>
      <dsp:spPr>
        <a:xfrm rot="6848103">
          <a:off x="2151192" y="2416922"/>
          <a:ext cx="15191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2154402" y="2489718"/>
        <a:ext cx="10634" cy="224627"/>
      </dsp:txXfrm>
    </dsp:sp>
    <dsp:sp modelId="{E04DC003-54D1-4AB2-AEAB-07AD7B89F4D3}">
      <dsp:nvSpPr>
        <dsp:cNvPr id="0" name=""/>
        <dsp:cNvSpPr/>
      </dsp:nvSpPr>
      <dsp:spPr>
        <a:xfrm>
          <a:off x="1322860" y="64078"/>
          <a:ext cx="2754739" cy="2663213"/>
        </a:xfrm>
        <a:prstGeom prst="ellipse">
          <a:avLst/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8-Continuous Review (Re-accreditation/ Revisit</a:t>
          </a:r>
          <a:endParaRPr lang="en-US" sz="1600" b="1" kern="1200" dirty="0"/>
        </a:p>
      </dsp:txBody>
      <dsp:txXfrm>
        <a:off x="1726282" y="454097"/>
        <a:ext cx="1947895" cy="1883175"/>
      </dsp:txXfrm>
    </dsp:sp>
    <dsp:sp modelId="{387BE235-97FF-4DA4-B9BF-71B5D8271DA9}">
      <dsp:nvSpPr>
        <dsp:cNvPr id="0" name=""/>
        <dsp:cNvSpPr/>
      </dsp:nvSpPr>
      <dsp:spPr>
        <a:xfrm rot="9411857">
          <a:off x="3928692" y="678615"/>
          <a:ext cx="23372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3935422" y="752112"/>
        <a:ext cx="16360" cy="224627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D66EDB-5728-4E74-ABF6-B564C5FB3B46}">
      <dsp:nvSpPr>
        <dsp:cNvPr id="0" name=""/>
        <dsp:cNvSpPr/>
      </dsp:nvSpPr>
      <dsp:spPr>
        <a:xfrm rot="14293999">
          <a:off x="-529715" y="2366533"/>
          <a:ext cx="2323126" cy="59439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B1D502-02E1-4FB1-8912-1512494E7052}">
      <dsp:nvSpPr>
        <dsp:cNvPr id="0" name=""/>
        <dsp:cNvSpPr/>
      </dsp:nvSpPr>
      <dsp:spPr>
        <a:xfrm>
          <a:off x="661721" y="2510000"/>
          <a:ext cx="103014" cy="1030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584E1E-9197-4E62-AA1A-8244A8F974E1}">
      <dsp:nvSpPr>
        <dsp:cNvPr id="0" name=""/>
        <dsp:cNvSpPr/>
      </dsp:nvSpPr>
      <dsp:spPr>
        <a:xfrm>
          <a:off x="795464" y="3363072"/>
          <a:ext cx="956564" cy="348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585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kern="1200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795464" y="3363072"/>
        <a:ext cx="956564" cy="348441"/>
      </dsp:txXfrm>
    </dsp:sp>
    <dsp:sp modelId="{44D4E06E-AAD4-4E82-AFC3-0E974483707A}">
      <dsp:nvSpPr>
        <dsp:cNvPr id="0" name=""/>
        <dsp:cNvSpPr/>
      </dsp:nvSpPr>
      <dsp:spPr>
        <a:xfrm>
          <a:off x="1610927" y="2040915"/>
          <a:ext cx="176596" cy="176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AE364-E129-4273-B37F-919E5C9C1771}">
      <dsp:nvSpPr>
        <dsp:cNvPr id="0" name=""/>
        <dsp:cNvSpPr/>
      </dsp:nvSpPr>
      <dsp:spPr>
        <a:xfrm>
          <a:off x="1899970" y="4145175"/>
          <a:ext cx="956564" cy="378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575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kern="1200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1899970" y="4145175"/>
        <a:ext cx="956564" cy="378534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82373-45F3-4482-993A-26EBDCE52F34}">
      <dsp:nvSpPr>
        <dsp:cNvPr id="0" name=""/>
        <dsp:cNvSpPr/>
      </dsp:nvSpPr>
      <dsp:spPr>
        <a:xfrm>
          <a:off x="3889444" y="429887"/>
          <a:ext cx="669763" cy="6291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1- </a:t>
          </a:r>
          <a:r>
            <a:rPr lang="en-US" sz="900" b="1" kern="1200" dirty="0" smtClean="0"/>
            <a:t>Formal Application</a:t>
          </a:r>
          <a:endParaRPr lang="en-US" sz="900" b="1" kern="1200" dirty="0"/>
        </a:p>
      </dsp:txBody>
      <dsp:txXfrm>
        <a:off x="3987529" y="522029"/>
        <a:ext cx="473593" cy="444902"/>
      </dsp:txXfrm>
    </dsp:sp>
    <dsp:sp modelId="{6D8C1293-8C14-4B32-B909-24E07759136D}">
      <dsp:nvSpPr>
        <dsp:cNvPr id="0" name=""/>
        <dsp:cNvSpPr/>
      </dsp:nvSpPr>
      <dsp:spPr>
        <a:xfrm rot="1350000">
          <a:off x="4706444" y="862332"/>
          <a:ext cx="508631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4710719" y="915717"/>
        <a:ext cx="396318" cy="224627"/>
      </dsp:txXfrm>
    </dsp:sp>
    <dsp:sp modelId="{74A0FBEB-7157-4BB8-BF04-F981F81D215B}">
      <dsp:nvSpPr>
        <dsp:cNvPr id="0" name=""/>
        <dsp:cNvSpPr/>
      </dsp:nvSpPr>
      <dsp:spPr>
        <a:xfrm>
          <a:off x="5392357" y="986058"/>
          <a:ext cx="740279" cy="7911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2- Pre-Eligibility Mentorship</a:t>
          </a:r>
          <a:endParaRPr lang="en-US" sz="900" b="1" kern="1200" dirty="0"/>
        </a:p>
      </dsp:txBody>
      <dsp:txXfrm>
        <a:off x="5500768" y="1101913"/>
        <a:ext cx="523457" cy="559396"/>
      </dsp:txXfrm>
    </dsp:sp>
    <dsp:sp modelId="{8286854B-3547-4889-8B9D-CF124DA03B64}">
      <dsp:nvSpPr>
        <dsp:cNvPr id="0" name=""/>
        <dsp:cNvSpPr/>
      </dsp:nvSpPr>
      <dsp:spPr>
        <a:xfrm rot="4050000">
          <a:off x="5842544" y="1949892"/>
          <a:ext cx="465757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5877210" y="1972885"/>
        <a:ext cx="353444" cy="224627"/>
      </dsp:txXfrm>
    </dsp:sp>
    <dsp:sp modelId="{481DCECF-3508-4274-972E-63F772FC97C7}">
      <dsp:nvSpPr>
        <dsp:cNvPr id="0" name=""/>
        <dsp:cNvSpPr/>
      </dsp:nvSpPr>
      <dsp:spPr>
        <a:xfrm>
          <a:off x="5980042" y="2529020"/>
          <a:ext cx="839170" cy="7815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3- Eligibility Screening</a:t>
          </a:r>
          <a:endParaRPr lang="en-US" sz="900" b="1" kern="1200" dirty="0"/>
        </a:p>
      </dsp:txBody>
      <dsp:txXfrm>
        <a:off x="6102936" y="2643471"/>
        <a:ext cx="593382" cy="552620"/>
      </dsp:txXfrm>
    </dsp:sp>
    <dsp:sp modelId="{15C993CC-83BD-48FC-8037-746CFB7AAE46}">
      <dsp:nvSpPr>
        <dsp:cNvPr id="0" name=""/>
        <dsp:cNvSpPr/>
      </dsp:nvSpPr>
      <dsp:spPr>
        <a:xfrm rot="6828834">
          <a:off x="5831499" y="3487453"/>
          <a:ext cx="469953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 dirty="0">
            <a:solidFill>
              <a:srgbClr val="FF0000"/>
            </a:solidFill>
          </a:endParaRPr>
        </a:p>
      </dsp:txBody>
      <dsp:txXfrm rot="10800000">
        <a:off x="5910330" y="3510953"/>
        <a:ext cx="357640" cy="224627"/>
      </dsp:txXfrm>
    </dsp:sp>
    <dsp:sp modelId="{D21D18F8-40C0-4C78-BF0B-4278CA194F2B}">
      <dsp:nvSpPr>
        <dsp:cNvPr id="0" name=""/>
        <dsp:cNvSpPr/>
      </dsp:nvSpPr>
      <dsp:spPr>
        <a:xfrm>
          <a:off x="5379444" y="4061231"/>
          <a:ext cx="714588" cy="7210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4- Pre-Review Mentorship</a:t>
          </a:r>
          <a:endParaRPr lang="en-US" sz="900" b="1" kern="1200" dirty="0"/>
        </a:p>
      </dsp:txBody>
      <dsp:txXfrm>
        <a:off x="5484093" y="4166829"/>
        <a:ext cx="505290" cy="509871"/>
      </dsp:txXfrm>
    </dsp:sp>
    <dsp:sp modelId="{51FA5860-DD46-42EA-997F-18444B5DA543}">
      <dsp:nvSpPr>
        <dsp:cNvPr id="0" name=""/>
        <dsp:cNvSpPr/>
      </dsp:nvSpPr>
      <dsp:spPr>
        <a:xfrm rot="9360098">
          <a:off x="4729665" y="4569591"/>
          <a:ext cx="509120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4837124" y="4621627"/>
        <a:ext cx="396807" cy="224627"/>
      </dsp:txXfrm>
    </dsp:sp>
    <dsp:sp modelId="{FC2A5271-A80B-4F45-BE49-7B89EEB97F4C}">
      <dsp:nvSpPr>
        <dsp:cNvPr id="0" name=""/>
        <dsp:cNvSpPr/>
      </dsp:nvSpPr>
      <dsp:spPr>
        <a:xfrm>
          <a:off x="3883460" y="4775293"/>
          <a:ext cx="681732" cy="6395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5-</a:t>
          </a:r>
          <a:r>
            <a:rPr lang="en-US" sz="900" b="1" kern="1200" dirty="0" smtClean="0"/>
            <a:t>Self Assessment Process</a:t>
          </a:r>
          <a:endParaRPr lang="en-US" sz="1200" b="1" kern="1200" dirty="0"/>
        </a:p>
      </dsp:txBody>
      <dsp:txXfrm>
        <a:off x="3983297" y="4868957"/>
        <a:ext cx="482058" cy="452252"/>
      </dsp:txXfrm>
    </dsp:sp>
    <dsp:sp modelId="{9F3E679A-2A38-4B4B-B485-5136E611108D}">
      <dsp:nvSpPr>
        <dsp:cNvPr id="0" name=""/>
        <dsp:cNvSpPr/>
      </dsp:nvSpPr>
      <dsp:spPr>
        <a:xfrm rot="12048052">
          <a:off x="3289432" y="4639479"/>
          <a:ext cx="456635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3398085" y="4734296"/>
        <a:ext cx="344322" cy="224627"/>
      </dsp:txXfrm>
    </dsp:sp>
    <dsp:sp modelId="{CB8E8B8E-2D47-48AD-AC48-B99373127133}">
      <dsp:nvSpPr>
        <dsp:cNvPr id="0" name=""/>
        <dsp:cNvSpPr/>
      </dsp:nvSpPr>
      <dsp:spPr>
        <a:xfrm>
          <a:off x="2263905" y="4102976"/>
          <a:ext cx="870252" cy="8253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6-Peer Review Process</a:t>
          </a:r>
          <a:endParaRPr lang="en-US" sz="1050" b="1" kern="1200" dirty="0"/>
        </a:p>
      </dsp:txBody>
      <dsp:txXfrm>
        <a:off x="2391350" y="4223846"/>
        <a:ext cx="615362" cy="583609"/>
      </dsp:txXfrm>
    </dsp:sp>
    <dsp:sp modelId="{A8855719-58FD-4D3C-A322-9D0D36B499E7}">
      <dsp:nvSpPr>
        <dsp:cNvPr id="0" name=""/>
        <dsp:cNvSpPr/>
      </dsp:nvSpPr>
      <dsp:spPr>
        <a:xfrm rot="14825073">
          <a:off x="2094786" y="3510044"/>
          <a:ext cx="516543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2172808" y="3636644"/>
        <a:ext cx="404230" cy="224627"/>
      </dsp:txXfrm>
    </dsp:sp>
    <dsp:sp modelId="{C4C89F18-ADAE-4BC0-A5C8-698B10BC048C}">
      <dsp:nvSpPr>
        <dsp:cNvPr id="0" name=""/>
        <dsp:cNvSpPr/>
      </dsp:nvSpPr>
      <dsp:spPr>
        <a:xfrm>
          <a:off x="1669918" y="2560772"/>
          <a:ext cx="702120" cy="7018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7-Accreditation Decision </a:t>
          </a:r>
          <a:endParaRPr lang="en-US" sz="1200" b="1" kern="1200" dirty="0"/>
        </a:p>
      </dsp:txBody>
      <dsp:txXfrm>
        <a:off x="1772741" y="2663551"/>
        <a:ext cx="496474" cy="496263"/>
      </dsp:txXfrm>
    </dsp:sp>
    <dsp:sp modelId="{33D3D162-036C-4DB6-A1DC-4CECED05966C}">
      <dsp:nvSpPr>
        <dsp:cNvPr id="0" name=""/>
        <dsp:cNvSpPr/>
      </dsp:nvSpPr>
      <dsp:spPr>
        <a:xfrm rot="6848103">
          <a:off x="2151192" y="2416922"/>
          <a:ext cx="15191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2154402" y="2489718"/>
        <a:ext cx="10634" cy="224627"/>
      </dsp:txXfrm>
    </dsp:sp>
    <dsp:sp modelId="{E04DC003-54D1-4AB2-AEAB-07AD7B89F4D3}">
      <dsp:nvSpPr>
        <dsp:cNvPr id="0" name=""/>
        <dsp:cNvSpPr/>
      </dsp:nvSpPr>
      <dsp:spPr>
        <a:xfrm>
          <a:off x="1322860" y="64078"/>
          <a:ext cx="2754739" cy="2663213"/>
        </a:xfrm>
        <a:prstGeom prst="ellipse">
          <a:avLst/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8-Continuous Review (Re-accreditation/ Revisit</a:t>
          </a:r>
          <a:endParaRPr lang="en-US" sz="1600" b="1" kern="1200" dirty="0"/>
        </a:p>
      </dsp:txBody>
      <dsp:txXfrm>
        <a:off x="1726282" y="454097"/>
        <a:ext cx="1947895" cy="1883175"/>
      </dsp:txXfrm>
    </dsp:sp>
    <dsp:sp modelId="{387BE235-97FF-4DA4-B9BF-71B5D8271DA9}">
      <dsp:nvSpPr>
        <dsp:cNvPr id="0" name=""/>
        <dsp:cNvSpPr/>
      </dsp:nvSpPr>
      <dsp:spPr>
        <a:xfrm rot="9411857">
          <a:off x="3928692" y="678615"/>
          <a:ext cx="23372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3935422" y="752112"/>
        <a:ext cx="16360" cy="224627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D66EDB-5728-4E74-ABF6-B564C5FB3B46}">
      <dsp:nvSpPr>
        <dsp:cNvPr id="0" name=""/>
        <dsp:cNvSpPr/>
      </dsp:nvSpPr>
      <dsp:spPr>
        <a:xfrm rot="14293999">
          <a:off x="-529715" y="2366533"/>
          <a:ext cx="2323126" cy="59439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B1D502-02E1-4FB1-8912-1512494E7052}">
      <dsp:nvSpPr>
        <dsp:cNvPr id="0" name=""/>
        <dsp:cNvSpPr/>
      </dsp:nvSpPr>
      <dsp:spPr>
        <a:xfrm>
          <a:off x="661721" y="2510000"/>
          <a:ext cx="103014" cy="1030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584E1E-9197-4E62-AA1A-8244A8F974E1}">
      <dsp:nvSpPr>
        <dsp:cNvPr id="0" name=""/>
        <dsp:cNvSpPr/>
      </dsp:nvSpPr>
      <dsp:spPr>
        <a:xfrm>
          <a:off x="795464" y="3363072"/>
          <a:ext cx="956564" cy="348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585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kern="1200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795464" y="3363072"/>
        <a:ext cx="956564" cy="348441"/>
      </dsp:txXfrm>
    </dsp:sp>
    <dsp:sp modelId="{44D4E06E-AAD4-4E82-AFC3-0E974483707A}">
      <dsp:nvSpPr>
        <dsp:cNvPr id="0" name=""/>
        <dsp:cNvSpPr/>
      </dsp:nvSpPr>
      <dsp:spPr>
        <a:xfrm>
          <a:off x="1610927" y="2040915"/>
          <a:ext cx="176596" cy="176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AE364-E129-4273-B37F-919E5C9C1771}">
      <dsp:nvSpPr>
        <dsp:cNvPr id="0" name=""/>
        <dsp:cNvSpPr/>
      </dsp:nvSpPr>
      <dsp:spPr>
        <a:xfrm>
          <a:off x="1899970" y="4145175"/>
          <a:ext cx="956564" cy="378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575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kern="1200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1899970" y="4145175"/>
        <a:ext cx="956564" cy="378534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82373-45F3-4482-993A-26EBDCE52F34}">
      <dsp:nvSpPr>
        <dsp:cNvPr id="0" name=""/>
        <dsp:cNvSpPr/>
      </dsp:nvSpPr>
      <dsp:spPr>
        <a:xfrm>
          <a:off x="3889444" y="429887"/>
          <a:ext cx="669763" cy="6291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1- </a:t>
          </a:r>
          <a:r>
            <a:rPr lang="en-US" sz="900" b="1" kern="1200" dirty="0" smtClean="0"/>
            <a:t>Formal Application</a:t>
          </a:r>
          <a:endParaRPr lang="en-US" sz="900" b="1" kern="1200" dirty="0"/>
        </a:p>
      </dsp:txBody>
      <dsp:txXfrm>
        <a:off x="3987529" y="522029"/>
        <a:ext cx="473593" cy="444902"/>
      </dsp:txXfrm>
    </dsp:sp>
    <dsp:sp modelId="{6D8C1293-8C14-4B32-B909-24E07759136D}">
      <dsp:nvSpPr>
        <dsp:cNvPr id="0" name=""/>
        <dsp:cNvSpPr/>
      </dsp:nvSpPr>
      <dsp:spPr>
        <a:xfrm rot="1350000">
          <a:off x="4706444" y="862332"/>
          <a:ext cx="508631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4710719" y="915717"/>
        <a:ext cx="396318" cy="224627"/>
      </dsp:txXfrm>
    </dsp:sp>
    <dsp:sp modelId="{74A0FBEB-7157-4BB8-BF04-F981F81D215B}">
      <dsp:nvSpPr>
        <dsp:cNvPr id="0" name=""/>
        <dsp:cNvSpPr/>
      </dsp:nvSpPr>
      <dsp:spPr>
        <a:xfrm>
          <a:off x="5392357" y="986058"/>
          <a:ext cx="740279" cy="7911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2- Pre-Eligibility Mentorship</a:t>
          </a:r>
          <a:endParaRPr lang="en-US" sz="900" b="1" kern="1200" dirty="0"/>
        </a:p>
      </dsp:txBody>
      <dsp:txXfrm>
        <a:off x="5500768" y="1101913"/>
        <a:ext cx="523457" cy="559396"/>
      </dsp:txXfrm>
    </dsp:sp>
    <dsp:sp modelId="{8286854B-3547-4889-8B9D-CF124DA03B64}">
      <dsp:nvSpPr>
        <dsp:cNvPr id="0" name=""/>
        <dsp:cNvSpPr/>
      </dsp:nvSpPr>
      <dsp:spPr>
        <a:xfrm rot="4050000">
          <a:off x="5842544" y="1949892"/>
          <a:ext cx="465757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5877210" y="1972885"/>
        <a:ext cx="353444" cy="224627"/>
      </dsp:txXfrm>
    </dsp:sp>
    <dsp:sp modelId="{481DCECF-3508-4274-972E-63F772FC97C7}">
      <dsp:nvSpPr>
        <dsp:cNvPr id="0" name=""/>
        <dsp:cNvSpPr/>
      </dsp:nvSpPr>
      <dsp:spPr>
        <a:xfrm>
          <a:off x="5980042" y="2529020"/>
          <a:ext cx="839170" cy="7815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3- Eligibility Screening</a:t>
          </a:r>
          <a:endParaRPr lang="en-US" sz="900" b="1" kern="1200" dirty="0"/>
        </a:p>
      </dsp:txBody>
      <dsp:txXfrm>
        <a:off x="6102936" y="2643471"/>
        <a:ext cx="593382" cy="552620"/>
      </dsp:txXfrm>
    </dsp:sp>
    <dsp:sp modelId="{15C993CC-83BD-48FC-8037-746CFB7AAE46}">
      <dsp:nvSpPr>
        <dsp:cNvPr id="0" name=""/>
        <dsp:cNvSpPr/>
      </dsp:nvSpPr>
      <dsp:spPr>
        <a:xfrm rot="6828834">
          <a:off x="5831499" y="3487453"/>
          <a:ext cx="469953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 dirty="0">
            <a:solidFill>
              <a:srgbClr val="FF0000"/>
            </a:solidFill>
          </a:endParaRPr>
        </a:p>
      </dsp:txBody>
      <dsp:txXfrm rot="10800000">
        <a:off x="5910330" y="3510953"/>
        <a:ext cx="357640" cy="224627"/>
      </dsp:txXfrm>
    </dsp:sp>
    <dsp:sp modelId="{D21D18F8-40C0-4C78-BF0B-4278CA194F2B}">
      <dsp:nvSpPr>
        <dsp:cNvPr id="0" name=""/>
        <dsp:cNvSpPr/>
      </dsp:nvSpPr>
      <dsp:spPr>
        <a:xfrm>
          <a:off x="5379444" y="4061231"/>
          <a:ext cx="714588" cy="7210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4- Pre-Review Mentorship</a:t>
          </a:r>
          <a:endParaRPr lang="en-US" sz="900" b="1" kern="1200" dirty="0"/>
        </a:p>
      </dsp:txBody>
      <dsp:txXfrm>
        <a:off x="5484093" y="4166829"/>
        <a:ext cx="505290" cy="509871"/>
      </dsp:txXfrm>
    </dsp:sp>
    <dsp:sp modelId="{51FA5860-DD46-42EA-997F-18444B5DA543}">
      <dsp:nvSpPr>
        <dsp:cNvPr id="0" name=""/>
        <dsp:cNvSpPr/>
      </dsp:nvSpPr>
      <dsp:spPr>
        <a:xfrm rot="9360098">
          <a:off x="4729665" y="4569591"/>
          <a:ext cx="509120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4837124" y="4621627"/>
        <a:ext cx="396807" cy="224627"/>
      </dsp:txXfrm>
    </dsp:sp>
    <dsp:sp modelId="{FC2A5271-A80B-4F45-BE49-7B89EEB97F4C}">
      <dsp:nvSpPr>
        <dsp:cNvPr id="0" name=""/>
        <dsp:cNvSpPr/>
      </dsp:nvSpPr>
      <dsp:spPr>
        <a:xfrm>
          <a:off x="3883460" y="4775293"/>
          <a:ext cx="681732" cy="6395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5-</a:t>
          </a:r>
          <a:r>
            <a:rPr lang="en-US" sz="900" b="1" kern="1200" dirty="0" smtClean="0"/>
            <a:t>Self Assessment Process</a:t>
          </a:r>
          <a:endParaRPr lang="en-US" sz="1200" b="1" kern="1200" dirty="0"/>
        </a:p>
      </dsp:txBody>
      <dsp:txXfrm>
        <a:off x="3983297" y="4868957"/>
        <a:ext cx="482058" cy="452252"/>
      </dsp:txXfrm>
    </dsp:sp>
    <dsp:sp modelId="{9F3E679A-2A38-4B4B-B485-5136E611108D}">
      <dsp:nvSpPr>
        <dsp:cNvPr id="0" name=""/>
        <dsp:cNvSpPr/>
      </dsp:nvSpPr>
      <dsp:spPr>
        <a:xfrm rot="12048052">
          <a:off x="3289432" y="4639479"/>
          <a:ext cx="456635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3398085" y="4734296"/>
        <a:ext cx="344322" cy="224627"/>
      </dsp:txXfrm>
    </dsp:sp>
    <dsp:sp modelId="{CB8E8B8E-2D47-48AD-AC48-B99373127133}">
      <dsp:nvSpPr>
        <dsp:cNvPr id="0" name=""/>
        <dsp:cNvSpPr/>
      </dsp:nvSpPr>
      <dsp:spPr>
        <a:xfrm>
          <a:off x="2263905" y="4102976"/>
          <a:ext cx="870252" cy="8253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6-Peer Review Process</a:t>
          </a:r>
          <a:endParaRPr lang="en-US" sz="1050" b="1" kern="1200" dirty="0"/>
        </a:p>
      </dsp:txBody>
      <dsp:txXfrm>
        <a:off x="2391350" y="4223846"/>
        <a:ext cx="615362" cy="583609"/>
      </dsp:txXfrm>
    </dsp:sp>
    <dsp:sp modelId="{A8855719-58FD-4D3C-A322-9D0D36B499E7}">
      <dsp:nvSpPr>
        <dsp:cNvPr id="0" name=""/>
        <dsp:cNvSpPr/>
      </dsp:nvSpPr>
      <dsp:spPr>
        <a:xfrm rot="14825073">
          <a:off x="2094786" y="3510044"/>
          <a:ext cx="516543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2172808" y="3636644"/>
        <a:ext cx="404230" cy="224627"/>
      </dsp:txXfrm>
    </dsp:sp>
    <dsp:sp modelId="{C4C89F18-ADAE-4BC0-A5C8-698B10BC048C}">
      <dsp:nvSpPr>
        <dsp:cNvPr id="0" name=""/>
        <dsp:cNvSpPr/>
      </dsp:nvSpPr>
      <dsp:spPr>
        <a:xfrm>
          <a:off x="1669918" y="2560772"/>
          <a:ext cx="702120" cy="7018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7-Accreditation Decision </a:t>
          </a:r>
          <a:endParaRPr lang="en-US" sz="1200" b="1" kern="1200" dirty="0"/>
        </a:p>
      </dsp:txBody>
      <dsp:txXfrm>
        <a:off x="1772741" y="2663551"/>
        <a:ext cx="496474" cy="496263"/>
      </dsp:txXfrm>
    </dsp:sp>
    <dsp:sp modelId="{33D3D162-036C-4DB6-A1DC-4CECED05966C}">
      <dsp:nvSpPr>
        <dsp:cNvPr id="0" name=""/>
        <dsp:cNvSpPr/>
      </dsp:nvSpPr>
      <dsp:spPr>
        <a:xfrm rot="6848103">
          <a:off x="2151192" y="2416922"/>
          <a:ext cx="15191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2154402" y="2489718"/>
        <a:ext cx="10634" cy="224627"/>
      </dsp:txXfrm>
    </dsp:sp>
    <dsp:sp modelId="{E04DC003-54D1-4AB2-AEAB-07AD7B89F4D3}">
      <dsp:nvSpPr>
        <dsp:cNvPr id="0" name=""/>
        <dsp:cNvSpPr/>
      </dsp:nvSpPr>
      <dsp:spPr>
        <a:xfrm>
          <a:off x="1322860" y="64078"/>
          <a:ext cx="2754739" cy="2663213"/>
        </a:xfrm>
        <a:prstGeom prst="ellipse">
          <a:avLst/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8-Continuous Review (Re-accreditation/ Revisit</a:t>
          </a:r>
          <a:endParaRPr lang="en-US" sz="1600" b="1" kern="1200" dirty="0"/>
        </a:p>
      </dsp:txBody>
      <dsp:txXfrm>
        <a:off x="1726282" y="454097"/>
        <a:ext cx="1947895" cy="1883175"/>
      </dsp:txXfrm>
    </dsp:sp>
    <dsp:sp modelId="{387BE235-97FF-4DA4-B9BF-71B5D8271DA9}">
      <dsp:nvSpPr>
        <dsp:cNvPr id="0" name=""/>
        <dsp:cNvSpPr/>
      </dsp:nvSpPr>
      <dsp:spPr>
        <a:xfrm rot="9411857">
          <a:off x="3928692" y="678615"/>
          <a:ext cx="23372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3935422" y="752112"/>
        <a:ext cx="16360" cy="224627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D66EDB-5728-4E74-ABF6-B564C5FB3B46}">
      <dsp:nvSpPr>
        <dsp:cNvPr id="0" name=""/>
        <dsp:cNvSpPr/>
      </dsp:nvSpPr>
      <dsp:spPr>
        <a:xfrm rot="14293999">
          <a:off x="-529715" y="2366533"/>
          <a:ext cx="2323126" cy="59439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B1D502-02E1-4FB1-8912-1512494E7052}">
      <dsp:nvSpPr>
        <dsp:cNvPr id="0" name=""/>
        <dsp:cNvSpPr/>
      </dsp:nvSpPr>
      <dsp:spPr>
        <a:xfrm>
          <a:off x="661721" y="2510000"/>
          <a:ext cx="103014" cy="1030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584E1E-9197-4E62-AA1A-8244A8F974E1}">
      <dsp:nvSpPr>
        <dsp:cNvPr id="0" name=""/>
        <dsp:cNvSpPr/>
      </dsp:nvSpPr>
      <dsp:spPr>
        <a:xfrm>
          <a:off x="795464" y="3363072"/>
          <a:ext cx="956564" cy="348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585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kern="1200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795464" y="3363072"/>
        <a:ext cx="956564" cy="348441"/>
      </dsp:txXfrm>
    </dsp:sp>
    <dsp:sp modelId="{44D4E06E-AAD4-4E82-AFC3-0E974483707A}">
      <dsp:nvSpPr>
        <dsp:cNvPr id="0" name=""/>
        <dsp:cNvSpPr/>
      </dsp:nvSpPr>
      <dsp:spPr>
        <a:xfrm>
          <a:off x="1610927" y="2040915"/>
          <a:ext cx="176596" cy="176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AE364-E129-4273-B37F-919E5C9C1771}">
      <dsp:nvSpPr>
        <dsp:cNvPr id="0" name=""/>
        <dsp:cNvSpPr/>
      </dsp:nvSpPr>
      <dsp:spPr>
        <a:xfrm>
          <a:off x="1899970" y="4145175"/>
          <a:ext cx="956564" cy="378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575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kern="1200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1899970" y="4145175"/>
        <a:ext cx="956564" cy="378534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82373-45F3-4482-993A-26EBDCE52F34}">
      <dsp:nvSpPr>
        <dsp:cNvPr id="0" name=""/>
        <dsp:cNvSpPr/>
      </dsp:nvSpPr>
      <dsp:spPr>
        <a:xfrm>
          <a:off x="3889444" y="429887"/>
          <a:ext cx="669763" cy="6291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1- </a:t>
          </a:r>
          <a:r>
            <a:rPr lang="en-US" sz="900" b="1" kern="1200" dirty="0" smtClean="0"/>
            <a:t>Formal Application</a:t>
          </a:r>
          <a:endParaRPr lang="en-US" sz="900" b="1" kern="1200" dirty="0"/>
        </a:p>
      </dsp:txBody>
      <dsp:txXfrm>
        <a:off x="3987529" y="522029"/>
        <a:ext cx="473593" cy="444902"/>
      </dsp:txXfrm>
    </dsp:sp>
    <dsp:sp modelId="{6D8C1293-8C14-4B32-B909-24E07759136D}">
      <dsp:nvSpPr>
        <dsp:cNvPr id="0" name=""/>
        <dsp:cNvSpPr/>
      </dsp:nvSpPr>
      <dsp:spPr>
        <a:xfrm rot="1350000">
          <a:off x="4706444" y="862332"/>
          <a:ext cx="508631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4710719" y="915717"/>
        <a:ext cx="396318" cy="224627"/>
      </dsp:txXfrm>
    </dsp:sp>
    <dsp:sp modelId="{74A0FBEB-7157-4BB8-BF04-F981F81D215B}">
      <dsp:nvSpPr>
        <dsp:cNvPr id="0" name=""/>
        <dsp:cNvSpPr/>
      </dsp:nvSpPr>
      <dsp:spPr>
        <a:xfrm>
          <a:off x="5392357" y="986058"/>
          <a:ext cx="740279" cy="7911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2- Pre-Eligibility Mentorship</a:t>
          </a:r>
          <a:endParaRPr lang="en-US" sz="900" b="1" kern="1200" dirty="0"/>
        </a:p>
      </dsp:txBody>
      <dsp:txXfrm>
        <a:off x="5500768" y="1101913"/>
        <a:ext cx="523457" cy="559396"/>
      </dsp:txXfrm>
    </dsp:sp>
    <dsp:sp modelId="{8286854B-3547-4889-8B9D-CF124DA03B64}">
      <dsp:nvSpPr>
        <dsp:cNvPr id="0" name=""/>
        <dsp:cNvSpPr/>
      </dsp:nvSpPr>
      <dsp:spPr>
        <a:xfrm rot="4050000">
          <a:off x="5842544" y="1949892"/>
          <a:ext cx="465757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5877210" y="1972885"/>
        <a:ext cx="353444" cy="224627"/>
      </dsp:txXfrm>
    </dsp:sp>
    <dsp:sp modelId="{481DCECF-3508-4274-972E-63F772FC97C7}">
      <dsp:nvSpPr>
        <dsp:cNvPr id="0" name=""/>
        <dsp:cNvSpPr/>
      </dsp:nvSpPr>
      <dsp:spPr>
        <a:xfrm>
          <a:off x="5980042" y="2529020"/>
          <a:ext cx="839170" cy="7815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3- Eligibility Screening</a:t>
          </a:r>
          <a:endParaRPr lang="en-US" sz="900" b="1" kern="1200" dirty="0"/>
        </a:p>
      </dsp:txBody>
      <dsp:txXfrm>
        <a:off x="6102936" y="2643471"/>
        <a:ext cx="593382" cy="552620"/>
      </dsp:txXfrm>
    </dsp:sp>
    <dsp:sp modelId="{15C993CC-83BD-48FC-8037-746CFB7AAE46}">
      <dsp:nvSpPr>
        <dsp:cNvPr id="0" name=""/>
        <dsp:cNvSpPr/>
      </dsp:nvSpPr>
      <dsp:spPr>
        <a:xfrm rot="6828834">
          <a:off x="5831499" y="3487453"/>
          <a:ext cx="469953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 dirty="0">
            <a:solidFill>
              <a:srgbClr val="FF0000"/>
            </a:solidFill>
          </a:endParaRPr>
        </a:p>
      </dsp:txBody>
      <dsp:txXfrm rot="10800000">
        <a:off x="5910330" y="3510953"/>
        <a:ext cx="357640" cy="224627"/>
      </dsp:txXfrm>
    </dsp:sp>
    <dsp:sp modelId="{D21D18F8-40C0-4C78-BF0B-4278CA194F2B}">
      <dsp:nvSpPr>
        <dsp:cNvPr id="0" name=""/>
        <dsp:cNvSpPr/>
      </dsp:nvSpPr>
      <dsp:spPr>
        <a:xfrm>
          <a:off x="5379444" y="4061231"/>
          <a:ext cx="714588" cy="7210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4- Pre-Review Mentorship</a:t>
          </a:r>
          <a:endParaRPr lang="en-US" sz="900" b="1" kern="1200" dirty="0"/>
        </a:p>
      </dsp:txBody>
      <dsp:txXfrm>
        <a:off x="5484093" y="4166829"/>
        <a:ext cx="505290" cy="509871"/>
      </dsp:txXfrm>
    </dsp:sp>
    <dsp:sp modelId="{51FA5860-DD46-42EA-997F-18444B5DA543}">
      <dsp:nvSpPr>
        <dsp:cNvPr id="0" name=""/>
        <dsp:cNvSpPr/>
      </dsp:nvSpPr>
      <dsp:spPr>
        <a:xfrm rot="9360098">
          <a:off x="4729665" y="4569591"/>
          <a:ext cx="509120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4837124" y="4621627"/>
        <a:ext cx="396807" cy="224627"/>
      </dsp:txXfrm>
    </dsp:sp>
    <dsp:sp modelId="{FC2A5271-A80B-4F45-BE49-7B89EEB97F4C}">
      <dsp:nvSpPr>
        <dsp:cNvPr id="0" name=""/>
        <dsp:cNvSpPr/>
      </dsp:nvSpPr>
      <dsp:spPr>
        <a:xfrm>
          <a:off x="3883460" y="4775293"/>
          <a:ext cx="681732" cy="6395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5-</a:t>
          </a:r>
          <a:r>
            <a:rPr lang="en-US" sz="900" b="1" kern="1200" dirty="0" smtClean="0"/>
            <a:t>Self Assessment Process</a:t>
          </a:r>
          <a:endParaRPr lang="en-US" sz="1200" b="1" kern="1200" dirty="0"/>
        </a:p>
      </dsp:txBody>
      <dsp:txXfrm>
        <a:off x="3983297" y="4868957"/>
        <a:ext cx="482058" cy="452252"/>
      </dsp:txXfrm>
    </dsp:sp>
    <dsp:sp modelId="{9F3E679A-2A38-4B4B-B485-5136E611108D}">
      <dsp:nvSpPr>
        <dsp:cNvPr id="0" name=""/>
        <dsp:cNvSpPr/>
      </dsp:nvSpPr>
      <dsp:spPr>
        <a:xfrm rot="12048052">
          <a:off x="3289432" y="4639479"/>
          <a:ext cx="456635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3398085" y="4734296"/>
        <a:ext cx="344322" cy="224627"/>
      </dsp:txXfrm>
    </dsp:sp>
    <dsp:sp modelId="{CB8E8B8E-2D47-48AD-AC48-B99373127133}">
      <dsp:nvSpPr>
        <dsp:cNvPr id="0" name=""/>
        <dsp:cNvSpPr/>
      </dsp:nvSpPr>
      <dsp:spPr>
        <a:xfrm>
          <a:off x="2263905" y="4102976"/>
          <a:ext cx="870252" cy="8253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6-Peer Review Process</a:t>
          </a:r>
          <a:endParaRPr lang="en-US" sz="1050" b="1" kern="1200" dirty="0"/>
        </a:p>
      </dsp:txBody>
      <dsp:txXfrm>
        <a:off x="2391350" y="4223846"/>
        <a:ext cx="615362" cy="583609"/>
      </dsp:txXfrm>
    </dsp:sp>
    <dsp:sp modelId="{A8855719-58FD-4D3C-A322-9D0D36B499E7}">
      <dsp:nvSpPr>
        <dsp:cNvPr id="0" name=""/>
        <dsp:cNvSpPr/>
      </dsp:nvSpPr>
      <dsp:spPr>
        <a:xfrm rot="14825073">
          <a:off x="2094786" y="3510044"/>
          <a:ext cx="516543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2172808" y="3636644"/>
        <a:ext cx="404230" cy="224627"/>
      </dsp:txXfrm>
    </dsp:sp>
    <dsp:sp modelId="{C4C89F18-ADAE-4BC0-A5C8-698B10BC048C}">
      <dsp:nvSpPr>
        <dsp:cNvPr id="0" name=""/>
        <dsp:cNvSpPr/>
      </dsp:nvSpPr>
      <dsp:spPr>
        <a:xfrm>
          <a:off x="1669918" y="2560772"/>
          <a:ext cx="702120" cy="7018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7-Accreditation Decision </a:t>
          </a:r>
          <a:endParaRPr lang="en-US" sz="1200" b="1" kern="1200" dirty="0"/>
        </a:p>
      </dsp:txBody>
      <dsp:txXfrm>
        <a:off x="1772741" y="2663551"/>
        <a:ext cx="496474" cy="496263"/>
      </dsp:txXfrm>
    </dsp:sp>
    <dsp:sp modelId="{33D3D162-036C-4DB6-A1DC-4CECED05966C}">
      <dsp:nvSpPr>
        <dsp:cNvPr id="0" name=""/>
        <dsp:cNvSpPr/>
      </dsp:nvSpPr>
      <dsp:spPr>
        <a:xfrm rot="6848103">
          <a:off x="2151192" y="2416922"/>
          <a:ext cx="15191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2154402" y="2489718"/>
        <a:ext cx="10634" cy="224627"/>
      </dsp:txXfrm>
    </dsp:sp>
    <dsp:sp modelId="{E04DC003-54D1-4AB2-AEAB-07AD7B89F4D3}">
      <dsp:nvSpPr>
        <dsp:cNvPr id="0" name=""/>
        <dsp:cNvSpPr/>
      </dsp:nvSpPr>
      <dsp:spPr>
        <a:xfrm>
          <a:off x="1322860" y="64078"/>
          <a:ext cx="2754739" cy="2663213"/>
        </a:xfrm>
        <a:prstGeom prst="ellipse">
          <a:avLst/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8-Continuous Review (Re-accreditation/ Revisit</a:t>
          </a:r>
          <a:endParaRPr lang="en-US" sz="1600" b="1" kern="1200" dirty="0"/>
        </a:p>
      </dsp:txBody>
      <dsp:txXfrm>
        <a:off x="1726282" y="454097"/>
        <a:ext cx="1947895" cy="1883175"/>
      </dsp:txXfrm>
    </dsp:sp>
    <dsp:sp modelId="{387BE235-97FF-4DA4-B9BF-71B5D8271DA9}">
      <dsp:nvSpPr>
        <dsp:cNvPr id="0" name=""/>
        <dsp:cNvSpPr/>
      </dsp:nvSpPr>
      <dsp:spPr>
        <a:xfrm rot="9411857">
          <a:off x="3928692" y="678615"/>
          <a:ext cx="23372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3935422" y="752112"/>
        <a:ext cx="16360" cy="224627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D66EDB-5728-4E74-ABF6-B564C5FB3B46}">
      <dsp:nvSpPr>
        <dsp:cNvPr id="0" name=""/>
        <dsp:cNvSpPr/>
      </dsp:nvSpPr>
      <dsp:spPr>
        <a:xfrm rot="14293999">
          <a:off x="-529715" y="2366533"/>
          <a:ext cx="2323126" cy="59439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B1D502-02E1-4FB1-8912-1512494E7052}">
      <dsp:nvSpPr>
        <dsp:cNvPr id="0" name=""/>
        <dsp:cNvSpPr/>
      </dsp:nvSpPr>
      <dsp:spPr>
        <a:xfrm>
          <a:off x="661721" y="2510000"/>
          <a:ext cx="103014" cy="1030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584E1E-9197-4E62-AA1A-8244A8F974E1}">
      <dsp:nvSpPr>
        <dsp:cNvPr id="0" name=""/>
        <dsp:cNvSpPr/>
      </dsp:nvSpPr>
      <dsp:spPr>
        <a:xfrm>
          <a:off x="795464" y="3363072"/>
          <a:ext cx="956564" cy="348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585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kern="1200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795464" y="3363072"/>
        <a:ext cx="956564" cy="348441"/>
      </dsp:txXfrm>
    </dsp:sp>
    <dsp:sp modelId="{44D4E06E-AAD4-4E82-AFC3-0E974483707A}">
      <dsp:nvSpPr>
        <dsp:cNvPr id="0" name=""/>
        <dsp:cNvSpPr/>
      </dsp:nvSpPr>
      <dsp:spPr>
        <a:xfrm>
          <a:off x="1610927" y="2040915"/>
          <a:ext cx="176596" cy="176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AE364-E129-4273-B37F-919E5C9C1771}">
      <dsp:nvSpPr>
        <dsp:cNvPr id="0" name=""/>
        <dsp:cNvSpPr/>
      </dsp:nvSpPr>
      <dsp:spPr>
        <a:xfrm>
          <a:off x="1899970" y="4145175"/>
          <a:ext cx="956564" cy="378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575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kern="1200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1899970" y="4145175"/>
        <a:ext cx="956564" cy="3785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82373-45F3-4482-993A-26EBDCE52F34}">
      <dsp:nvSpPr>
        <dsp:cNvPr id="0" name=""/>
        <dsp:cNvSpPr/>
      </dsp:nvSpPr>
      <dsp:spPr>
        <a:xfrm>
          <a:off x="3889444" y="429887"/>
          <a:ext cx="669763" cy="6291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1- </a:t>
          </a:r>
          <a:r>
            <a:rPr lang="en-US" sz="900" b="1" kern="1200" dirty="0" smtClean="0"/>
            <a:t>Formal Application</a:t>
          </a:r>
          <a:endParaRPr lang="en-US" sz="900" b="1" kern="1200" dirty="0"/>
        </a:p>
      </dsp:txBody>
      <dsp:txXfrm>
        <a:off x="3987529" y="522029"/>
        <a:ext cx="473593" cy="444902"/>
      </dsp:txXfrm>
    </dsp:sp>
    <dsp:sp modelId="{6D8C1293-8C14-4B32-B909-24E07759136D}">
      <dsp:nvSpPr>
        <dsp:cNvPr id="0" name=""/>
        <dsp:cNvSpPr/>
      </dsp:nvSpPr>
      <dsp:spPr>
        <a:xfrm rot="1350000">
          <a:off x="4706444" y="862332"/>
          <a:ext cx="508631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4710719" y="915717"/>
        <a:ext cx="396318" cy="224627"/>
      </dsp:txXfrm>
    </dsp:sp>
    <dsp:sp modelId="{74A0FBEB-7157-4BB8-BF04-F981F81D215B}">
      <dsp:nvSpPr>
        <dsp:cNvPr id="0" name=""/>
        <dsp:cNvSpPr/>
      </dsp:nvSpPr>
      <dsp:spPr>
        <a:xfrm>
          <a:off x="5392357" y="986058"/>
          <a:ext cx="740279" cy="7911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2- Pre-Eligibility Mentorship</a:t>
          </a:r>
          <a:endParaRPr lang="en-US" sz="900" b="1" kern="1200" dirty="0"/>
        </a:p>
      </dsp:txBody>
      <dsp:txXfrm>
        <a:off x="5500768" y="1101913"/>
        <a:ext cx="523457" cy="559396"/>
      </dsp:txXfrm>
    </dsp:sp>
    <dsp:sp modelId="{8286854B-3547-4889-8B9D-CF124DA03B64}">
      <dsp:nvSpPr>
        <dsp:cNvPr id="0" name=""/>
        <dsp:cNvSpPr/>
      </dsp:nvSpPr>
      <dsp:spPr>
        <a:xfrm rot="4050000">
          <a:off x="5842544" y="1949892"/>
          <a:ext cx="465757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5877210" y="1972885"/>
        <a:ext cx="353444" cy="224627"/>
      </dsp:txXfrm>
    </dsp:sp>
    <dsp:sp modelId="{481DCECF-3508-4274-972E-63F772FC97C7}">
      <dsp:nvSpPr>
        <dsp:cNvPr id="0" name=""/>
        <dsp:cNvSpPr/>
      </dsp:nvSpPr>
      <dsp:spPr>
        <a:xfrm>
          <a:off x="5980042" y="2529020"/>
          <a:ext cx="839170" cy="7815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3- Eligibility Screening</a:t>
          </a:r>
          <a:endParaRPr lang="en-US" sz="900" b="1" kern="1200" dirty="0"/>
        </a:p>
      </dsp:txBody>
      <dsp:txXfrm>
        <a:off x="6102936" y="2643471"/>
        <a:ext cx="593382" cy="552620"/>
      </dsp:txXfrm>
    </dsp:sp>
    <dsp:sp modelId="{15C993CC-83BD-48FC-8037-746CFB7AAE46}">
      <dsp:nvSpPr>
        <dsp:cNvPr id="0" name=""/>
        <dsp:cNvSpPr/>
      </dsp:nvSpPr>
      <dsp:spPr>
        <a:xfrm rot="6828834">
          <a:off x="5831499" y="3487453"/>
          <a:ext cx="469953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 dirty="0">
            <a:solidFill>
              <a:srgbClr val="FF0000"/>
            </a:solidFill>
          </a:endParaRPr>
        </a:p>
      </dsp:txBody>
      <dsp:txXfrm rot="10800000">
        <a:off x="5910330" y="3510953"/>
        <a:ext cx="357640" cy="224627"/>
      </dsp:txXfrm>
    </dsp:sp>
    <dsp:sp modelId="{D21D18F8-40C0-4C78-BF0B-4278CA194F2B}">
      <dsp:nvSpPr>
        <dsp:cNvPr id="0" name=""/>
        <dsp:cNvSpPr/>
      </dsp:nvSpPr>
      <dsp:spPr>
        <a:xfrm>
          <a:off x="5379444" y="4061231"/>
          <a:ext cx="714588" cy="7210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4- Pre-Review Mentorship</a:t>
          </a:r>
          <a:endParaRPr lang="en-US" sz="900" b="1" kern="1200" dirty="0"/>
        </a:p>
      </dsp:txBody>
      <dsp:txXfrm>
        <a:off x="5484093" y="4166829"/>
        <a:ext cx="505290" cy="509871"/>
      </dsp:txXfrm>
    </dsp:sp>
    <dsp:sp modelId="{51FA5860-DD46-42EA-997F-18444B5DA543}">
      <dsp:nvSpPr>
        <dsp:cNvPr id="0" name=""/>
        <dsp:cNvSpPr/>
      </dsp:nvSpPr>
      <dsp:spPr>
        <a:xfrm rot="9360098">
          <a:off x="4729665" y="4569591"/>
          <a:ext cx="509120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4837124" y="4621627"/>
        <a:ext cx="396807" cy="224627"/>
      </dsp:txXfrm>
    </dsp:sp>
    <dsp:sp modelId="{FC2A5271-A80B-4F45-BE49-7B89EEB97F4C}">
      <dsp:nvSpPr>
        <dsp:cNvPr id="0" name=""/>
        <dsp:cNvSpPr/>
      </dsp:nvSpPr>
      <dsp:spPr>
        <a:xfrm>
          <a:off x="3883460" y="4775293"/>
          <a:ext cx="681732" cy="6395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5-</a:t>
          </a:r>
          <a:r>
            <a:rPr lang="en-US" sz="900" b="1" kern="1200" dirty="0" smtClean="0"/>
            <a:t>Self Assessment Process</a:t>
          </a:r>
          <a:endParaRPr lang="en-US" sz="1200" b="1" kern="1200" dirty="0"/>
        </a:p>
      </dsp:txBody>
      <dsp:txXfrm>
        <a:off x="3983297" y="4868957"/>
        <a:ext cx="482058" cy="452252"/>
      </dsp:txXfrm>
    </dsp:sp>
    <dsp:sp modelId="{9F3E679A-2A38-4B4B-B485-5136E611108D}">
      <dsp:nvSpPr>
        <dsp:cNvPr id="0" name=""/>
        <dsp:cNvSpPr/>
      </dsp:nvSpPr>
      <dsp:spPr>
        <a:xfrm rot="12048052">
          <a:off x="3289432" y="4639479"/>
          <a:ext cx="456635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3398085" y="4734296"/>
        <a:ext cx="344322" cy="224627"/>
      </dsp:txXfrm>
    </dsp:sp>
    <dsp:sp modelId="{CB8E8B8E-2D47-48AD-AC48-B99373127133}">
      <dsp:nvSpPr>
        <dsp:cNvPr id="0" name=""/>
        <dsp:cNvSpPr/>
      </dsp:nvSpPr>
      <dsp:spPr>
        <a:xfrm>
          <a:off x="2263905" y="4102976"/>
          <a:ext cx="870252" cy="8253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6-Peer Review Process</a:t>
          </a:r>
          <a:endParaRPr lang="en-US" sz="1050" b="1" kern="1200" dirty="0"/>
        </a:p>
      </dsp:txBody>
      <dsp:txXfrm>
        <a:off x="2391350" y="4223846"/>
        <a:ext cx="615362" cy="583609"/>
      </dsp:txXfrm>
    </dsp:sp>
    <dsp:sp modelId="{A8855719-58FD-4D3C-A322-9D0D36B499E7}">
      <dsp:nvSpPr>
        <dsp:cNvPr id="0" name=""/>
        <dsp:cNvSpPr/>
      </dsp:nvSpPr>
      <dsp:spPr>
        <a:xfrm rot="14825073">
          <a:off x="2094786" y="3510044"/>
          <a:ext cx="516543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2172808" y="3636644"/>
        <a:ext cx="404230" cy="224627"/>
      </dsp:txXfrm>
    </dsp:sp>
    <dsp:sp modelId="{C4C89F18-ADAE-4BC0-A5C8-698B10BC048C}">
      <dsp:nvSpPr>
        <dsp:cNvPr id="0" name=""/>
        <dsp:cNvSpPr/>
      </dsp:nvSpPr>
      <dsp:spPr>
        <a:xfrm>
          <a:off x="1669918" y="2560772"/>
          <a:ext cx="702120" cy="7018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7-Accreditation Decision </a:t>
          </a:r>
          <a:endParaRPr lang="en-US" sz="1200" b="1" kern="1200" dirty="0"/>
        </a:p>
      </dsp:txBody>
      <dsp:txXfrm>
        <a:off x="1772741" y="2663551"/>
        <a:ext cx="496474" cy="496263"/>
      </dsp:txXfrm>
    </dsp:sp>
    <dsp:sp modelId="{33D3D162-036C-4DB6-A1DC-4CECED05966C}">
      <dsp:nvSpPr>
        <dsp:cNvPr id="0" name=""/>
        <dsp:cNvSpPr/>
      </dsp:nvSpPr>
      <dsp:spPr>
        <a:xfrm rot="6848103">
          <a:off x="2151192" y="2416922"/>
          <a:ext cx="15191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2154402" y="2489718"/>
        <a:ext cx="10634" cy="224627"/>
      </dsp:txXfrm>
    </dsp:sp>
    <dsp:sp modelId="{E04DC003-54D1-4AB2-AEAB-07AD7B89F4D3}">
      <dsp:nvSpPr>
        <dsp:cNvPr id="0" name=""/>
        <dsp:cNvSpPr/>
      </dsp:nvSpPr>
      <dsp:spPr>
        <a:xfrm>
          <a:off x="1322860" y="64078"/>
          <a:ext cx="2754739" cy="2663213"/>
        </a:xfrm>
        <a:prstGeom prst="ellipse">
          <a:avLst/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8-Continuous Review (Re-accreditation/ Revisit</a:t>
          </a:r>
          <a:endParaRPr lang="en-US" sz="1600" b="1" kern="1200" dirty="0"/>
        </a:p>
      </dsp:txBody>
      <dsp:txXfrm>
        <a:off x="1726282" y="454097"/>
        <a:ext cx="1947895" cy="1883175"/>
      </dsp:txXfrm>
    </dsp:sp>
    <dsp:sp modelId="{387BE235-97FF-4DA4-B9BF-71B5D8271DA9}">
      <dsp:nvSpPr>
        <dsp:cNvPr id="0" name=""/>
        <dsp:cNvSpPr/>
      </dsp:nvSpPr>
      <dsp:spPr>
        <a:xfrm rot="9411857">
          <a:off x="3928692" y="678615"/>
          <a:ext cx="23372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3935422" y="752112"/>
        <a:ext cx="16360" cy="22462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D66EDB-5728-4E74-ABF6-B564C5FB3B46}">
      <dsp:nvSpPr>
        <dsp:cNvPr id="0" name=""/>
        <dsp:cNvSpPr/>
      </dsp:nvSpPr>
      <dsp:spPr>
        <a:xfrm rot="14293999">
          <a:off x="-529715" y="2366533"/>
          <a:ext cx="2323126" cy="59439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B1D502-02E1-4FB1-8912-1512494E7052}">
      <dsp:nvSpPr>
        <dsp:cNvPr id="0" name=""/>
        <dsp:cNvSpPr/>
      </dsp:nvSpPr>
      <dsp:spPr>
        <a:xfrm>
          <a:off x="661721" y="2510000"/>
          <a:ext cx="103014" cy="1030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584E1E-9197-4E62-AA1A-8244A8F974E1}">
      <dsp:nvSpPr>
        <dsp:cNvPr id="0" name=""/>
        <dsp:cNvSpPr/>
      </dsp:nvSpPr>
      <dsp:spPr>
        <a:xfrm>
          <a:off x="795464" y="3363072"/>
          <a:ext cx="956564" cy="348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585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kern="1200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795464" y="3363072"/>
        <a:ext cx="956564" cy="348441"/>
      </dsp:txXfrm>
    </dsp:sp>
    <dsp:sp modelId="{44D4E06E-AAD4-4E82-AFC3-0E974483707A}">
      <dsp:nvSpPr>
        <dsp:cNvPr id="0" name=""/>
        <dsp:cNvSpPr/>
      </dsp:nvSpPr>
      <dsp:spPr>
        <a:xfrm>
          <a:off x="1610927" y="2040915"/>
          <a:ext cx="176596" cy="176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AE364-E129-4273-B37F-919E5C9C1771}">
      <dsp:nvSpPr>
        <dsp:cNvPr id="0" name=""/>
        <dsp:cNvSpPr/>
      </dsp:nvSpPr>
      <dsp:spPr>
        <a:xfrm>
          <a:off x="1899970" y="4145175"/>
          <a:ext cx="956564" cy="378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575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kern="1200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1899970" y="4145175"/>
        <a:ext cx="956564" cy="37853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82373-45F3-4482-993A-26EBDCE52F34}">
      <dsp:nvSpPr>
        <dsp:cNvPr id="0" name=""/>
        <dsp:cNvSpPr/>
      </dsp:nvSpPr>
      <dsp:spPr>
        <a:xfrm>
          <a:off x="3889444" y="429887"/>
          <a:ext cx="669763" cy="6291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1- </a:t>
          </a:r>
          <a:r>
            <a:rPr lang="en-US" sz="900" b="1" kern="1200" dirty="0" smtClean="0"/>
            <a:t>Formal Application</a:t>
          </a:r>
          <a:endParaRPr lang="en-US" sz="900" b="1" kern="1200" dirty="0"/>
        </a:p>
      </dsp:txBody>
      <dsp:txXfrm>
        <a:off x="3987529" y="522029"/>
        <a:ext cx="473593" cy="444902"/>
      </dsp:txXfrm>
    </dsp:sp>
    <dsp:sp modelId="{6D8C1293-8C14-4B32-B909-24E07759136D}">
      <dsp:nvSpPr>
        <dsp:cNvPr id="0" name=""/>
        <dsp:cNvSpPr/>
      </dsp:nvSpPr>
      <dsp:spPr>
        <a:xfrm rot="1350000">
          <a:off x="4706444" y="862332"/>
          <a:ext cx="508631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4710719" y="915717"/>
        <a:ext cx="396318" cy="224627"/>
      </dsp:txXfrm>
    </dsp:sp>
    <dsp:sp modelId="{74A0FBEB-7157-4BB8-BF04-F981F81D215B}">
      <dsp:nvSpPr>
        <dsp:cNvPr id="0" name=""/>
        <dsp:cNvSpPr/>
      </dsp:nvSpPr>
      <dsp:spPr>
        <a:xfrm>
          <a:off x="5392357" y="986058"/>
          <a:ext cx="740279" cy="7911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2- Pre-Eligibility Mentorship</a:t>
          </a:r>
          <a:endParaRPr lang="en-US" sz="900" b="1" kern="1200" dirty="0"/>
        </a:p>
      </dsp:txBody>
      <dsp:txXfrm>
        <a:off x="5500768" y="1101913"/>
        <a:ext cx="523457" cy="559396"/>
      </dsp:txXfrm>
    </dsp:sp>
    <dsp:sp modelId="{8286854B-3547-4889-8B9D-CF124DA03B64}">
      <dsp:nvSpPr>
        <dsp:cNvPr id="0" name=""/>
        <dsp:cNvSpPr/>
      </dsp:nvSpPr>
      <dsp:spPr>
        <a:xfrm rot="4050000">
          <a:off x="5842544" y="1949892"/>
          <a:ext cx="465757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5877210" y="1972885"/>
        <a:ext cx="353444" cy="224627"/>
      </dsp:txXfrm>
    </dsp:sp>
    <dsp:sp modelId="{481DCECF-3508-4274-972E-63F772FC97C7}">
      <dsp:nvSpPr>
        <dsp:cNvPr id="0" name=""/>
        <dsp:cNvSpPr/>
      </dsp:nvSpPr>
      <dsp:spPr>
        <a:xfrm>
          <a:off x="5980042" y="2529020"/>
          <a:ext cx="839170" cy="7815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3- Eligibility Screening</a:t>
          </a:r>
          <a:endParaRPr lang="en-US" sz="900" b="1" kern="1200" dirty="0"/>
        </a:p>
      </dsp:txBody>
      <dsp:txXfrm>
        <a:off x="6102936" y="2643471"/>
        <a:ext cx="593382" cy="552620"/>
      </dsp:txXfrm>
    </dsp:sp>
    <dsp:sp modelId="{15C993CC-83BD-48FC-8037-746CFB7AAE46}">
      <dsp:nvSpPr>
        <dsp:cNvPr id="0" name=""/>
        <dsp:cNvSpPr/>
      </dsp:nvSpPr>
      <dsp:spPr>
        <a:xfrm rot="6828834">
          <a:off x="5831499" y="3487453"/>
          <a:ext cx="469953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 dirty="0">
            <a:solidFill>
              <a:srgbClr val="FF0000"/>
            </a:solidFill>
          </a:endParaRPr>
        </a:p>
      </dsp:txBody>
      <dsp:txXfrm rot="10800000">
        <a:off x="5910330" y="3510953"/>
        <a:ext cx="357640" cy="224627"/>
      </dsp:txXfrm>
    </dsp:sp>
    <dsp:sp modelId="{D21D18F8-40C0-4C78-BF0B-4278CA194F2B}">
      <dsp:nvSpPr>
        <dsp:cNvPr id="0" name=""/>
        <dsp:cNvSpPr/>
      </dsp:nvSpPr>
      <dsp:spPr>
        <a:xfrm>
          <a:off x="5379444" y="4061231"/>
          <a:ext cx="714588" cy="7210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4- Pre-Review Mentorship</a:t>
          </a:r>
          <a:endParaRPr lang="en-US" sz="900" b="1" kern="1200" dirty="0"/>
        </a:p>
      </dsp:txBody>
      <dsp:txXfrm>
        <a:off x="5484093" y="4166829"/>
        <a:ext cx="505290" cy="509871"/>
      </dsp:txXfrm>
    </dsp:sp>
    <dsp:sp modelId="{51FA5860-DD46-42EA-997F-18444B5DA543}">
      <dsp:nvSpPr>
        <dsp:cNvPr id="0" name=""/>
        <dsp:cNvSpPr/>
      </dsp:nvSpPr>
      <dsp:spPr>
        <a:xfrm rot="9360098">
          <a:off x="4729665" y="4569591"/>
          <a:ext cx="509120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4837124" y="4621627"/>
        <a:ext cx="396807" cy="224627"/>
      </dsp:txXfrm>
    </dsp:sp>
    <dsp:sp modelId="{FC2A5271-A80B-4F45-BE49-7B89EEB97F4C}">
      <dsp:nvSpPr>
        <dsp:cNvPr id="0" name=""/>
        <dsp:cNvSpPr/>
      </dsp:nvSpPr>
      <dsp:spPr>
        <a:xfrm>
          <a:off x="3883460" y="4775293"/>
          <a:ext cx="681732" cy="6395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5-</a:t>
          </a:r>
          <a:r>
            <a:rPr lang="en-US" sz="900" b="1" kern="1200" dirty="0" smtClean="0"/>
            <a:t>Self Assessment Process</a:t>
          </a:r>
          <a:endParaRPr lang="en-US" sz="1200" b="1" kern="1200" dirty="0"/>
        </a:p>
      </dsp:txBody>
      <dsp:txXfrm>
        <a:off x="3983297" y="4868957"/>
        <a:ext cx="482058" cy="452252"/>
      </dsp:txXfrm>
    </dsp:sp>
    <dsp:sp modelId="{9F3E679A-2A38-4B4B-B485-5136E611108D}">
      <dsp:nvSpPr>
        <dsp:cNvPr id="0" name=""/>
        <dsp:cNvSpPr/>
      </dsp:nvSpPr>
      <dsp:spPr>
        <a:xfrm rot="12048052">
          <a:off x="3289432" y="4639479"/>
          <a:ext cx="456635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3398085" y="4734296"/>
        <a:ext cx="344322" cy="224627"/>
      </dsp:txXfrm>
    </dsp:sp>
    <dsp:sp modelId="{CB8E8B8E-2D47-48AD-AC48-B99373127133}">
      <dsp:nvSpPr>
        <dsp:cNvPr id="0" name=""/>
        <dsp:cNvSpPr/>
      </dsp:nvSpPr>
      <dsp:spPr>
        <a:xfrm>
          <a:off x="2263905" y="4102976"/>
          <a:ext cx="870252" cy="8253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6-Peer Review Process</a:t>
          </a:r>
          <a:endParaRPr lang="en-US" sz="1050" b="1" kern="1200" dirty="0"/>
        </a:p>
      </dsp:txBody>
      <dsp:txXfrm>
        <a:off x="2391350" y="4223846"/>
        <a:ext cx="615362" cy="583609"/>
      </dsp:txXfrm>
    </dsp:sp>
    <dsp:sp modelId="{A8855719-58FD-4D3C-A322-9D0D36B499E7}">
      <dsp:nvSpPr>
        <dsp:cNvPr id="0" name=""/>
        <dsp:cNvSpPr/>
      </dsp:nvSpPr>
      <dsp:spPr>
        <a:xfrm rot="14825073">
          <a:off x="2094786" y="3510044"/>
          <a:ext cx="516543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2172808" y="3636644"/>
        <a:ext cx="404230" cy="224627"/>
      </dsp:txXfrm>
    </dsp:sp>
    <dsp:sp modelId="{C4C89F18-ADAE-4BC0-A5C8-698B10BC048C}">
      <dsp:nvSpPr>
        <dsp:cNvPr id="0" name=""/>
        <dsp:cNvSpPr/>
      </dsp:nvSpPr>
      <dsp:spPr>
        <a:xfrm>
          <a:off x="1669918" y="2560772"/>
          <a:ext cx="702120" cy="7018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7-Accreditation Decision </a:t>
          </a:r>
          <a:endParaRPr lang="en-US" sz="1200" b="1" kern="1200" dirty="0"/>
        </a:p>
      </dsp:txBody>
      <dsp:txXfrm>
        <a:off x="1772741" y="2663551"/>
        <a:ext cx="496474" cy="496263"/>
      </dsp:txXfrm>
    </dsp:sp>
    <dsp:sp modelId="{33D3D162-036C-4DB6-A1DC-4CECED05966C}">
      <dsp:nvSpPr>
        <dsp:cNvPr id="0" name=""/>
        <dsp:cNvSpPr/>
      </dsp:nvSpPr>
      <dsp:spPr>
        <a:xfrm rot="6848103">
          <a:off x="2151192" y="2416922"/>
          <a:ext cx="15191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2154402" y="2489718"/>
        <a:ext cx="10634" cy="224627"/>
      </dsp:txXfrm>
    </dsp:sp>
    <dsp:sp modelId="{E04DC003-54D1-4AB2-AEAB-07AD7B89F4D3}">
      <dsp:nvSpPr>
        <dsp:cNvPr id="0" name=""/>
        <dsp:cNvSpPr/>
      </dsp:nvSpPr>
      <dsp:spPr>
        <a:xfrm>
          <a:off x="1322860" y="64078"/>
          <a:ext cx="2754739" cy="2663213"/>
        </a:xfrm>
        <a:prstGeom prst="ellipse">
          <a:avLst/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8-Continuous Review (Re-accreditation/ Revisit</a:t>
          </a:r>
          <a:endParaRPr lang="en-US" sz="1600" b="1" kern="1200" dirty="0"/>
        </a:p>
      </dsp:txBody>
      <dsp:txXfrm>
        <a:off x="1726282" y="454097"/>
        <a:ext cx="1947895" cy="1883175"/>
      </dsp:txXfrm>
    </dsp:sp>
    <dsp:sp modelId="{387BE235-97FF-4DA4-B9BF-71B5D8271DA9}">
      <dsp:nvSpPr>
        <dsp:cNvPr id="0" name=""/>
        <dsp:cNvSpPr/>
      </dsp:nvSpPr>
      <dsp:spPr>
        <a:xfrm rot="9411857">
          <a:off x="3928692" y="678615"/>
          <a:ext cx="23372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3935422" y="752112"/>
        <a:ext cx="16360" cy="22462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D66EDB-5728-4E74-ABF6-B564C5FB3B46}">
      <dsp:nvSpPr>
        <dsp:cNvPr id="0" name=""/>
        <dsp:cNvSpPr/>
      </dsp:nvSpPr>
      <dsp:spPr>
        <a:xfrm rot="14293999">
          <a:off x="-529715" y="2366533"/>
          <a:ext cx="2323126" cy="59439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B1D502-02E1-4FB1-8912-1512494E7052}">
      <dsp:nvSpPr>
        <dsp:cNvPr id="0" name=""/>
        <dsp:cNvSpPr/>
      </dsp:nvSpPr>
      <dsp:spPr>
        <a:xfrm>
          <a:off x="661721" y="2510000"/>
          <a:ext cx="103014" cy="1030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584E1E-9197-4E62-AA1A-8244A8F974E1}">
      <dsp:nvSpPr>
        <dsp:cNvPr id="0" name=""/>
        <dsp:cNvSpPr/>
      </dsp:nvSpPr>
      <dsp:spPr>
        <a:xfrm>
          <a:off x="795464" y="3363072"/>
          <a:ext cx="956564" cy="348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585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kern="1200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795464" y="3363072"/>
        <a:ext cx="956564" cy="348441"/>
      </dsp:txXfrm>
    </dsp:sp>
    <dsp:sp modelId="{44D4E06E-AAD4-4E82-AFC3-0E974483707A}">
      <dsp:nvSpPr>
        <dsp:cNvPr id="0" name=""/>
        <dsp:cNvSpPr/>
      </dsp:nvSpPr>
      <dsp:spPr>
        <a:xfrm>
          <a:off x="1610927" y="2040915"/>
          <a:ext cx="176596" cy="176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AE364-E129-4273-B37F-919E5C9C1771}">
      <dsp:nvSpPr>
        <dsp:cNvPr id="0" name=""/>
        <dsp:cNvSpPr/>
      </dsp:nvSpPr>
      <dsp:spPr>
        <a:xfrm>
          <a:off x="1899970" y="4145175"/>
          <a:ext cx="956564" cy="378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575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kern="1200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1899970" y="4145175"/>
        <a:ext cx="956564" cy="37853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82373-45F3-4482-993A-26EBDCE52F34}">
      <dsp:nvSpPr>
        <dsp:cNvPr id="0" name=""/>
        <dsp:cNvSpPr/>
      </dsp:nvSpPr>
      <dsp:spPr>
        <a:xfrm>
          <a:off x="3889444" y="429887"/>
          <a:ext cx="669763" cy="6291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1- </a:t>
          </a:r>
          <a:r>
            <a:rPr lang="en-US" sz="900" b="1" kern="1200" dirty="0" smtClean="0"/>
            <a:t>Formal Application</a:t>
          </a:r>
          <a:endParaRPr lang="en-US" sz="900" b="1" kern="1200" dirty="0"/>
        </a:p>
      </dsp:txBody>
      <dsp:txXfrm>
        <a:off x="3987529" y="522029"/>
        <a:ext cx="473593" cy="444902"/>
      </dsp:txXfrm>
    </dsp:sp>
    <dsp:sp modelId="{6D8C1293-8C14-4B32-B909-24E07759136D}">
      <dsp:nvSpPr>
        <dsp:cNvPr id="0" name=""/>
        <dsp:cNvSpPr/>
      </dsp:nvSpPr>
      <dsp:spPr>
        <a:xfrm rot="1350000">
          <a:off x="4706444" y="862332"/>
          <a:ext cx="508631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4710719" y="915717"/>
        <a:ext cx="396318" cy="224627"/>
      </dsp:txXfrm>
    </dsp:sp>
    <dsp:sp modelId="{74A0FBEB-7157-4BB8-BF04-F981F81D215B}">
      <dsp:nvSpPr>
        <dsp:cNvPr id="0" name=""/>
        <dsp:cNvSpPr/>
      </dsp:nvSpPr>
      <dsp:spPr>
        <a:xfrm>
          <a:off x="5392357" y="986058"/>
          <a:ext cx="740279" cy="7911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2- Pre-Eligibility Mentorship</a:t>
          </a:r>
          <a:endParaRPr lang="en-US" sz="900" b="1" kern="1200" dirty="0"/>
        </a:p>
      </dsp:txBody>
      <dsp:txXfrm>
        <a:off x="5500768" y="1101913"/>
        <a:ext cx="523457" cy="559396"/>
      </dsp:txXfrm>
    </dsp:sp>
    <dsp:sp modelId="{8286854B-3547-4889-8B9D-CF124DA03B64}">
      <dsp:nvSpPr>
        <dsp:cNvPr id="0" name=""/>
        <dsp:cNvSpPr/>
      </dsp:nvSpPr>
      <dsp:spPr>
        <a:xfrm rot="4050000">
          <a:off x="5842544" y="1949892"/>
          <a:ext cx="465757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5877210" y="1972885"/>
        <a:ext cx="353444" cy="224627"/>
      </dsp:txXfrm>
    </dsp:sp>
    <dsp:sp modelId="{481DCECF-3508-4274-972E-63F772FC97C7}">
      <dsp:nvSpPr>
        <dsp:cNvPr id="0" name=""/>
        <dsp:cNvSpPr/>
      </dsp:nvSpPr>
      <dsp:spPr>
        <a:xfrm>
          <a:off x="5980042" y="2529020"/>
          <a:ext cx="839170" cy="7815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3- Eligibility Screening</a:t>
          </a:r>
          <a:endParaRPr lang="en-US" sz="900" b="1" kern="1200" dirty="0"/>
        </a:p>
      </dsp:txBody>
      <dsp:txXfrm>
        <a:off x="6102936" y="2643471"/>
        <a:ext cx="593382" cy="552620"/>
      </dsp:txXfrm>
    </dsp:sp>
    <dsp:sp modelId="{15C993CC-83BD-48FC-8037-746CFB7AAE46}">
      <dsp:nvSpPr>
        <dsp:cNvPr id="0" name=""/>
        <dsp:cNvSpPr/>
      </dsp:nvSpPr>
      <dsp:spPr>
        <a:xfrm rot="6828834">
          <a:off x="5831499" y="3487453"/>
          <a:ext cx="469953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 dirty="0">
            <a:solidFill>
              <a:srgbClr val="FF0000"/>
            </a:solidFill>
          </a:endParaRPr>
        </a:p>
      </dsp:txBody>
      <dsp:txXfrm rot="10800000">
        <a:off x="5910330" y="3510953"/>
        <a:ext cx="357640" cy="224627"/>
      </dsp:txXfrm>
    </dsp:sp>
    <dsp:sp modelId="{D21D18F8-40C0-4C78-BF0B-4278CA194F2B}">
      <dsp:nvSpPr>
        <dsp:cNvPr id="0" name=""/>
        <dsp:cNvSpPr/>
      </dsp:nvSpPr>
      <dsp:spPr>
        <a:xfrm>
          <a:off x="5379444" y="4061231"/>
          <a:ext cx="714588" cy="7210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4- Pre-Review Mentorship</a:t>
          </a:r>
          <a:endParaRPr lang="en-US" sz="900" b="1" kern="1200" dirty="0"/>
        </a:p>
      </dsp:txBody>
      <dsp:txXfrm>
        <a:off x="5484093" y="4166829"/>
        <a:ext cx="505290" cy="509871"/>
      </dsp:txXfrm>
    </dsp:sp>
    <dsp:sp modelId="{51FA5860-DD46-42EA-997F-18444B5DA543}">
      <dsp:nvSpPr>
        <dsp:cNvPr id="0" name=""/>
        <dsp:cNvSpPr/>
      </dsp:nvSpPr>
      <dsp:spPr>
        <a:xfrm rot="9360098">
          <a:off x="4729665" y="4569591"/>
          <a:ext cx="509120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4837124" y="4621627"/>
        <a:ext cx="396807" cy="224627"/>
      </dsp:txXfrm>
    </dsp:sp>
    <dsp:sp modelId="{FC2A5271-A80B-4F45-BE49-7B89EEB97F4C}">
      <dsp:nvSpPr>
        <dsp:cNvPr id="0" name=""/>
        <dsp:cNvSpPr/>
      </dsp:nvSpPr>
      <dsp:spPr>
        <a:xfrm>
          <a:off x="3883460" y="4775293"/>
          <a:ext cx="681732" cy="6395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5-</a:t>
          </a:r>
          <a:r>
            <a:rPr lang="en-US" sz="900" b="1" kern="1200" dirty="0" smtClean="0"/>
            <a:t>Self Assessment Process</a:t>
          </a:r>
          <a:endParaRPr lang="en-US" sz="1200" b="1" kern="1200" dirty="0"/>
        </a:p>
      </dsp:txBody>
      <dsp:txXfrm>
        <a:off x="3983297" y="4868957"/>
        <a:ext cx="482058" cy="452252"/>
      </dsp:txXfrm>
    </dsp:sp>
    <dsp:sp modelId="{9F3E679A-2A38-4B4B-B485-5136E611108D}">
      <dsp:nvSpPr>
        <dsp:cNvPr id="0" name=""/>
        <dsp:cNvSpPr/>
      </dsp:nvSpPr>
      <dsp:spPr>
        <a:xfrm rot="12048052">
          <a:off x="3289432" y="4639479"/>
          <a:ext cx="456635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3398085" y="4734296"/>
        <a:ext cx="344322" cy="224627"/>
      </dsp:txXfrm>
    </dsp:sp>
    <dsp:sp modelId="{CB8E8B8E-2D47-48AD-AC48-B99373127133}">
      <dsp:nvSpPr>
        <dsp:cNvPr id="0" name=""/>
        <dsp:cNvSpPr/>
      </dsp:nvSpPr>
      <dsp:spPr>
        <a:xfrm>
          <a:off x="2263905" y="4102976"/>
          <a:ext cx="870252" cy="8253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6-Peer Review Process</a:t>
          </a:r>
          <a:endParaRPr lang="en-US" sz="1050" b="1" kern="1200" dirty="0"/>
        </a:p>
      </dsp:txBody>
      <dsp:txXfrm>
        <a:off x="2391350" y="4223846"/>
        <a:ext cx="615362" cy="583609"/>
      </dsp:txXfrm>
    </dsp:sp>
    <dsp:sp modelId="{A8855719-58FD-4D3C-A322-9D0D36B499E7}">
      <dsp:nvSpPr>
        <dsp:cNvPr id="0" name=""/>
        <dsp:cNvSpPr/>
      </dsp:nvSpPr>
      <dsp:spPr>
        <a:xfrm rot="14825073">
          <a:off x="2094786" y="3510044"/>
          <a:ext cx="516543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2172808" y="3636644"/>
        <a:ext cx="404230" cy="224627"/>
      </dsp:txXfrm>
    </dsp:sp>
    <dsp:sp modelId="{C4C89F18-ADAE-4BC0-A5C8-698B10BC048C}">
      <dsp:nvSpPr>
        <dsp:cNvPr id="0" name=""/>
        <dsp:cNvSpPr/>
      </dsp:nvSpPr>
      <dsp:spPr>
        <a:xfrm>
          <a:off x="1669918" y="2560772"/>
          <a:ext cx="702120" cy="7018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7-Accreditation Decision </a:t>
          </a:r>
          <a:endParaRPr lang="en-US" sz="1200" b="1" kern="1200" dirty="0"/>
        </a:p>
      </dsp:txBody>
      <dsp:txXfrm>
        <a:off x="1772741" y="2663551"/>
        <a:ext cx="496474" cy="496263"/>
      </dsp:txXfrm>
    </dsp:sp>
    <dsp:sp modelId="{33D3D162-036C-4DB6-A1DC-4CECED05966C}">
      <dsp:nvSpPr>
        <dsp:cNvPr id="0" name=""/>
        <dsp:cNvSpPr/>
      </dsp:nvSpPr>
      <dsp:spPr>
        <a:xfrm rot="6848103">
          <a:off x="2151192" y="2416922"/>
          <a:ext cx="15191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2154402" y="2489718"/>
        <a:ext cx="10634" cy="224627"/>
      </dsp:txXfrm>
    </dsp:sp>
    <dsp:sp modelId="{E04DC003-54D1-4AB2-AEAB-07AD7B89F4D3}">
      <dsp:nvSpPr>
        <dsp:cNvPr id="0" name=""/>
        <dsp:cNvSpPr/>
      </dsp:nvSpPr>
      <dsp:spPr>
        <a:xfrm>
          <a:off x="1322860" y="64078"/>
          <a:ext cx="2754739" cy="2663213"/>
        </a:xfrm>
        <a:prstGeom prst="ellipse">
          <a:avLst/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8-Continuous Review (Re-accreditation/ Revisit</a:t>
          </a:r>
          <a:endParaRPr lang="en-US" sz="1600" b="1" kern="1200" dirty="0"/>
        </a:p>
      </dsp:txBody>
      <dsp:txXfrm>
        <a:off x="1726282" y="454097"/>
        <a:ext cx="1947895" cy="1883175"/>
      </dsp:txXfrm>
    </dsp:sp>
    <dsp:sp modelId="{387BE235-97FF-4DA4-B9BF-71B5D8271DA9}">
      <dsp:nvSpPr>
        <dsp:cNvPr id="0" name=""/>
        <dsp:cNvSpPr/>
      </dsp:nvSpPr>
      <dsp:spPr>
        <a:xfrm rot="9411857">
          <a:off x="3928692" y="678615"/>
          <a:ext cx="23372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3935422" y="752112"/>
        <a:ext cx="16360" cy="22462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D66EDB-5728-4E74-ABF6-B564C5FB3B46}">
      <dsp:nvSpPr>
        <dsp:cNvPr id="0" name=""/>
        <dsp:cNvSpPr/>
      </dsp:nvSpPr>
      <dsp:spPr>
        <a:xfrm rot="14293999">
          <a:off x="-529715" y="2366533"/>
          <a:ext cx="2323126" cy="59439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B1D502-02E1-4FB1-8912-1512494E7052}">
      <dsp:nvSpPr>
        <dsp:cNvPr id="0" name=""/>
        <dsp:cNvSpPr/>
      </dsp:nvSpPr>
      <dsp:spPr>
        <a:xfrm>
          <a:off x="661721" y="2510000"/>
          <a:ext cx="103014" cy="1030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584E1E-9197-4E62-AA1A-8244A8F974E1}">
      <dsp:nvSpPr>
        <dsp:cNvPr id="0" name=""/>
        <dsp:cNvSpPr/>
      </dsp:nvSpPr>
      <dsp:spPr>
        <a:xfrm>
          <a:off x="795464" y="3363072"/>
          <a:ext cx="956564" cy="348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585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kern="1200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795464" y="3363072"/>
        <a:ext cx="956564" cy="348441"/>
      </dsp:txXfrm>
    </dsp:sp>
    <dsp:sp modelId="{44D4E06E-AAD4-4E82-AFC3-0E974483707A}">
      <dsp:nvSpPr>
        <dsp:cNvPr id="0" name=""/>
        <dsp:cNvSpPr/>
      </dsp:nvSpPr>
      <dsp:spPr>
        <a:xfrm>
          <a:off x="1610927" y="2040915"/>
          <a:ext cx="176596" cy="176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AE364-E129-4273-B37F-919E5C9C1771}">
      <dsp:nvSpPr>
        <dsp:cNvPr id="0" name=""/>
        <dsp:cNvSpPr/>
      </dsp:nvSpPr>
      <dsp:spPr>
        <a:xfrm>
          <a:off x="1899970" y="4145175"/>
          <a:ext cx="956564" cy="378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575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kern="1200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1899970" y="4145175"/>
        <a:ext cx="956564" cy="37853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82373-45F3-4482-993A-26EBDCE52F34}">
      <dsp:nvSpPr>
        <dsp:cNvPr id="0" name=""/>
        <dsp:cNvSpPr/>
      </dsp:nvSpPr>
      <dsp:spPr>
        <a:xfrm>
          <a:off x="3889444" y="429887"/>
          <a:ext cx="669763" cy="6291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1- </a:t>
          </a:r>
          <a:r>
            <a:rPr lang="en-US" sz="900" b="1" kern="1200" dirty="0" smtClean="0"/>
            <a:t>Formal Application</a:t>
          </a:r>
          <a:endParaRPr lang="en-US" sz="900" b="1" kern="1200" dirty="0"/>
        </a:p>
      </dsp:txBody>
      <dsp:txXfrm>
        <a:off x="3987529" y="522029"/>
        <a:ext cx="473593" cy="444902"/>
      </dsp:txXfrm>
    </dsp:sp>
    <dsp:sp modelId="{6D8C1293-8C14-4B32-B909-24E07759136D}">
      <dsp:nvSpPr>
        <dsp:cNvPr id="0" name=""/>
        <dsp:cNvSpPr/>
      </dsp:nvSpPr>
      <dsp:spPr>
        <a:xfrm rot="1350000">
          <a:off x="4706444" y="862332"/>
          <a:ext cx="508631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4710719" y="915717"/>
        <a:ext cx="396318" cy="224627"/>
      </dsp:txXfrm>
    </dsp:sp>
    <dsp:sp modelId="{74A0FBEB-7157-4BB8-BF04-F981F81D215B}">
      <dsp:nvSpPr>
        <dsp:cNvPr id="0" name=""/>
        <dsp:cNvSpPr/>
      </dsp:nvSpPr>
      <dsp:spPr>
        <a:xfrm>
          <a:off x="5392357" y="986058"/>
          <a:ext cx="740279" cy="7911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2- Pre-Eligibility Mentorship</a:t>
          </a:r>
          <a:endParaRPr lang="en-US" sz="900" b="1" kern="1200" dirty="0"/>
        </a:p>
      </dsp:txBody>
      <dsp:txXfrm>
        <a:off x="5500768" y="1101913"/>
        <a:ext cx="523457" cy="559396"/>
      </dsp:txXfrm>
    </dsp:sp>
    <dsp:sp modelId="{8286854B-3547-4889-8B9D-CF124DA03B64}">
      <dsp:nvSpPr>
        <dsp:cNvPr id="0" name=""/>
        <dsp:cNvSpPr/>
      </dsp:nvSpPr>
      <dsp:spPr>
        <a:xfrm rot="4050000">
          <a:off x="5842544" y="1949892"/>
          <a:ext cx="465757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5877210" y="1972885"/>
        <a:ext cx="353444" cy="224627"/>
      </dsp:txXfrm>
    </dsp:sp>
    <dsp:sp modelId="{481DCECF-3508-4274-972E-63F772FC97C7}">
      <dsp:nvSpPr>
        <dsp:cNvPr id="0" name=""/>
        <dsp:cNvSpPr/>
      </dsp:nvSpPr>
      <dsp:spPr>
        <a:xfrm>
          <a:off x="5980042" y="2529020"/>
          <a:ext cx="839170" cy="7815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3- Eligibility Screening</a:t>
          </a:r>
          <a:endParaRPr lang="en-US" sz="900" b="1" kern="1200" dirty="0"/>
        </a:p>
      </dsp:txBody>
      <dsp:txXfrm>
        <a:off x="6102936" y="2643471"/>
        <a:ext cx="593382" cy="552620"/>
      </dsp:txXfrm>
    </dsp:sp>
    <dsp:sp modelId="{15C993CC-83BD-48FC-8037-746CFB7AAE46}">
      <dsp:nvSpPr>
        <dsp:cNvPr id="0" name=""/>
        <dsp:cNvSpPr/>
      </dsp:nvSpPr>
      <dsp:spPr>
        <a:xfrm rot="6828834">
          <a:off x="5831499" y="3487453"/>
          <a:ext cx="469953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 dirty="0">
            <a:solidFill>
              <a:srgbClr val="FF0000"/>
            </a:solidFill>
          </a:endParaRPr>
        </a:p>
      </dsp:txBody>
      <dsp:txXfrm rot="10800000">
        <a:off x="5910330" y="3510953"/>
        <a:ext cx="357640" cy="224627"/>
      </dsp:txXfrm>
    </dsp:sp>
    <dsp:sp modelId="{D21D18F8-40C0-4C78-BF0B-4278CA194F2B}">
      <dsp:nvSpPr>
        <dsp:cNvPr id="0" name=""/>
        <dsp:cNvSpPr/>
      </dsp:nvSpPr>
      <dsp:spPr>
        <a:xfrm>
          <a:off x="5379444" y="4061231"/>
          <a:ext cx="714588" cy="7210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4- Pre-Review Mentorship</a:t>
          </a:r>
          <a:endParaRPr lang="en-US" sz="900" b="1" kern="1200" dirty="0"/>
        </a:p>
      </dsp:txBody>
      <dsp:txXfrm>
        <a:off x="5484093" y="4166829"/>
        <a:ext cx="505290" cy="509871"/>
      </dsp:txXfrm>
    </dsp:sp>
    <dsp:sp modelId="{51FA5860-DD46-42EA-997F-18444B5DA543}">
      <dsp:nvSpPr>
        <dsp:cNvPr id="0" name=""/>
        <dsp:cNvSpPr/>
      </dsp:nvSpPr>
      <dsp:spPr>
        <a:xfrm rot="9360098">
          <a:off x="4729665" y="4569591"/>
          <a:ext cx="509120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4837124" y="4621627"/>
        <a:ext cx="396807" cy="224627"/>
      </dsp:txXfrm>
    </dsp:sp>
    <dsp:sp modelId="{FC2A5271-A80B-4F45-BE49-7B89EEB97F4C}">
      <dsp:nvSpPr>
        <dsp:cNvPr id="0" name=""/>
        <dsp:cNvSpPr/>
      </dsp:nvSpPr>
      <dsp:spPr>
        <a:xfrm>
          <a:off x="3883460" y="4775293"/>
          <a:ext cx="681732" cy="6395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5-</a:t>
          </a:r>
          <a:r>
            <a:rPr lang="en-US" sz="900" b="1" kern="1200" dirty="0" smtClean="0"/>
            <a:t>Self Assessment Process</a:t>
          </a:r>
          <a:endParaRPr lang="en-US" sz="1200" b="1" kern="1200" dirty="0"/>
        </a:p>
      </dsp:txBody>
      <dsp:txXfrm>
        <a:off x="3983297" y="4868957"/>
        <a:ext cx="482058" cy="452252"/>
      </dsp:txXfrm>
    </dsp:sp>
    <dsp:sp modelId="{9F3E679A-2A38-4B4B-B485-5136E611108D}">
      <dsp:nvSpPr>
        <dsp:cNvPr id="0" name=""/>
        <dsp:cNvSpPr/>
      </dsp:nvSpPr>
      <dsp:spPr>
        <a:xfrm rot="12048052">
          <a:off x="3289432" y="4639479"/>
          <a:ext cx="456635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3398085" y="4734296"/>
        <a:ext cx="344322" cy="224627"/>
      </dsp:txXfrm>
    </dsp:sp>
    <dsp:sp modelId="{CB8E8B8E-2D47-48AD-AC48-B99373127133}">
      <dsp:nvSpPr>
        <dsp:cNvPr id="0" name=""/>
        <dsp:cNvSpPr/>
      </dsp:nvSpPr>
      <dsp:spPr>
        <a:xfrm>
          <a:off x="2263905" y="4102976"/>
          <a:ext cx="870252" cy="8253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6-Peer Review Process</a:t>
          </a:r>
          <a:endParaRPr lang="en-US" sz="1050" b="1" kern="1200" dirty="0"/>
        </a:p>
      </dsp:txBody>
      <dsp:txXfrm>
        <a:off x="2391350" y="4223846"/>
        <a:ext cx="615362" cy="583609"/>
      </dsp:txXfrm>
    </dsp:sp>
    <dsp:sp modelId="{A8855719-58FD-4D3C-A322-9D0D36B499E7}">
      <dsp:nvSpPr>
        <dsp:cNvPr id="0" name=""/>
        <dsp:cNvSpPr/>
      </dsp:nvSpPr>
      <dsp:spPr>
        <a:xfrm rot="14825073">
          <a:off x="2094786" y="3510044"/>
          <a:ext cx="516543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2172808" y="3636644"/>
        <a:ext cx="404230" cy="224627"/>
      </dsp:txXfrm>
    </dsp:sp>
    <dsp:sp modelId="{C4C89F18-ADAE-4BC0-A5C8-698B10BC048C}">
      <dsp:nvSpPr>
        <dsp:cNvPr id="0" name=""/>
        <dsp:cNvSpPr/>
      </dsp:nvSpPr>
      <dsp:spPr>
        <a:xfrm>
          <a:off x="1669918" y="2560772"/>
          <a:ext cx="702120" cy="7018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7-Accreditation Decision </a:t>
          </a:r>
          <a:endParaRPr lang="en-US" sz="1200" b="1" kern="1200" dirty="0"/>
        </a:p>
      </dsp:txBody>
      <dsp:txXfrm>
        <a:off x="1772741" y="2663551"/>
        <a:ext cx="496474" cy="496263"/>
      </dsp:txXfrm>
    </dsp:sp>
    <dsp:sp modelId="{33D3D162-036C-4DB6-A1DC-4CECED05966C}">
      <dsp:nvSpPr>
        <dsp:cNvPr id="0" name=""/>
        <dsp:cNvSpPr/>
      </dsp:nvSpPr>
      <dsp:spPr>
        <a:xfrm rot="6848103">
          <a:off x="2151192" y="2416922"/>
          <a:ext cx="15191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2154402" y="2489718"/>
        <a:ext cx="10634" cy="224627"/>
      </dsp:txXfrm>
    </dsp:sp>
    <dsp:sp modelId="{E04DC003-54D1-4AB2-AEAB-07AD7B89F4D3}">
      <dsp:nvSpPr>
        <dsp:cNvPr id="0" name=""/>
        <dsp:cNvSpPr/>
      </dsp:nvSpPr>
      <dsp:spPr>
        <a:xfrm>
          <a:off x="1322860" y="64078"/>
          <a:ext cx="2754739" cy="2663213"/>
        </a:xfrm>
        <a:prstGeom prst="ellipse">
          <a:avLst/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8-Continuous Review (Re-accreditation/ Revisit</a:t>
          </a:r>
          <a:endParaRPr lang="en-US" sz="1600" b="1" kern="1200" dirty="0"/>
        </a:p>
      </dsp:txBody>
      <dsp:txXfrm>
        <a:off x="1726282" y="454097"/>
        <a:ext cx="1947895" cy="1883175"/>
      </dsp:txXfrm>
    </dsp:sp>
    <dsp:sp modelId="{387BE235-97FF-4DA4-B9BF-71B5D8271DA9}">
      <dsp:nvSpPr>
        <dsp:cNvPr id="0" name=""/>
        <dsp:cNvSpPr/>
      </dsp:nvSpPr>
      <dsp:spPr>
        <a:xfrm rot="9411857">
          <a:off x="3928692" y="678615"/>
          <a:ext cx="23372" cy="374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3935422" y="752112"/>
        <a:ext cx="16360" cy="2246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B93AF-0A36-411D-AB3F-74DF00D8FF76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37B6C0-9D7B-4E6A-8881-1D6D47130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76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9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defTabSz="930275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30275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0275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0275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0275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499F38C-6D14-4062-BD5C-60F49300D110}" type="slidenum">
              <a:rPr lang="en-US" altLang="en-US" sz="1200">
                <a:latin typeface="Times New Roman" panose="02020603050405020304" pitchFamily="18" charset="0"/>
              </a:rPr>
              <a:pPr/>
              <a:t>15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505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90FB091-5331-4011-94FD-E6C1264A50B9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40D0-2BDB-4748-A9E7-16D95E6B3A1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316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B091-5331-4011-94FD-E6C1264A50B9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40D0-2BDB-4748-A9E7-16D95E6B3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292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B091-5331-4011-94FD-E6C1264A50B9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40D0-2BDB-4748-A9E7-16D95E6B3A1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1671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B091-5331-4011-94FD-E6C1264A50B9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40D0-2BDB-4748-A9E7-16D95E6B3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295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B091-5331-4011-94FD-E6C1264A50B9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40D0-2BDB-4748-A9E7-16D95E6B3A1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3683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B091-5331-4011-94FD-E6C1264A50B9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40D0-2BDB-4748-A9E7-16D95E6B3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363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B091-5331-4011-94FD-E6C1264A50B9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40D0-2BDB-4748-A9E7-16D95E6B3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823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B091-5331-4011-94FD-E6C1264A50B9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40D0-2BDB-4748-A9E7-16D95E6B3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117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B091-5331-4011-94FD-E6C1264A50B9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40D0-2BDB-4748-A9E7-16D95E6B3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782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B091-5331-4011-94FD-E6C1264A50B9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40D0-2BDB-4748-A9E7-16D95E6B3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22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B091-5331-4011-94FD-E6C1264A50B9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40D0-2BDB-4748-A9E7-16D95E6B3A1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3618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90FB091-5331-4011-94FD-E6C1264A50B9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9F240D0-2BDB-4748-A9E7-16D95E6B3A1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3806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8.xml"/><Relationship Id="rId3" Type="http://schemas.openxmlformats.org/officeDocument/2006/relationships/diagramLayout" Target="../diagrams/layout17.xml"/><Relationship Id="rId7" Type="http://schemas.openxmlformats.org/officeDocument/2006/relationships/diagramData" Target="../diagrams/data18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11" Type="http://schemas.microsoft.com/office/2007/relationships/diagramDrawing" Target="../diagrams/drawing18.xml"/><Relationship Id="rId5" Type="http://schemas.openxmlformats.org/officeDocument/2006/relationships/diagramColors" Target="../diagrams/colors17.xml"/><Relationship Id="rId10" Type="http://schemas.openxmlformats.org/officeDocument/2006/relationships/diagramColors" Target="../diagrams/colors18.xml"/><Relationship Id="rId4" Type="http://schemas.openxmlformats.org/officeDocument/2006/relationships/diagramQuickStyle" Target="../diagrams/quickStyle17.xml"/><Relationship Id="rId9" Type="http://schemas.openxmlformats.org/officeDocument/2006/relationships/diagramQuickStyle" Target="../diagrams/quickStyle1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0.xml"/><Relationship Id="rId3" Type="http://schemas.openxmlformats.org/officeDocument/2006/relationships/diagramLayout" Target="../diagrams/layout19.xml"/><Relationship Id="rId7" Type="http://schemas.openxmlformats.org/officeDocument/2006/relationships/diagramData" Target="../diagrams/data20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11" Type="http://schemas.microsoft.com/office/2007/relationships/diagramDrawing" Target="../diagrams/drawing20.xml"/><Relationship Id="rId5" Type="http://schemas.openxmlformats.org/officeDocument/2006/relationships/diagramColors" Target="../diagrams/colors19.xml"/><Relationship Id="rId10" Type="http://schemas.openxmlformats.org/officeDocument/2006/relationships/diagramColors" Target="../diagrams/colors20.xml"/><Relationship Id="rId4" Type="http://schemas.openxmlformats.org/officeDocument/2006/relationships/diagramQuickStyle" Target="../diagrams/quickStyle19.xml"/><Relationship Id="rId9" Type="http://schemas.openxmlformats.org/officeDocument/2006/relationships/diagramQuickStyle" Target="../diagrams/quickStyle20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2.xml"/><Relationship Id="rId3" Type="http://schemas.openxmlformats.org/officeDocument/2006/relationships/diagramLayout" Target="../diagrams/layout21.xml"/><Relationship Id="rId7" Type="http://schemas.openxmlformats.org/officeDocument/2006/relationships/diagramData" Target="../diagrams/data22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11" Type="http://schemas.microsoft.com/office/2007/relationships/diagramDrawing" Target="../diagrams/drawing22.xml"/><Relationship Id="rId5" Type="http://schemas.openxmlformats.org/officeDocument/2006/relationships/diagramColors" Target="../diagrams/colors21.xml"/><Relationship Id="rId10" Type="http://schemas.openxmlformats.org/officeDocument/2006/relationships/diagramColors" Target="../diagrams/colors22.xml"/><Relationship Id="rId4" Type="http://schemas.openxmlformats.org/officeDocument/2006/relationships/diagramQuickStyle" Target="../diagrams/quickStyle21.xml"/><Relationship Id="rId9" Type="http://schemas.openxmlformats.org/officeDocument/2006/relationships/diagramQuickStyle" Target="../diagrams/quickStyle2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4.xml"/><Relationship Id="rId3" Type="http://schemas.openxmlformats.org/officeDocument/2006/relationships/diagramLayout" Target="../diagrams/layout23.xml"/><Relationship Id="rId7" Type="http://schemas.openxmlformats.org/officeDocument/2006/relationships/diagramData" Target="../diagrams/data24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11" Type="http://schemas.microsoft.com/office/2007/relationships/diagramDrawing" Target="../diagrams/drawing24.xml"/><Relationship Id="rId5" Type="http://schemas.openxmlformats.org/officeDocument/2006/relationships/diagramColors" Target="../diagrams/colors23.xml"/><Relationship Id="rId10" Type="http://schemas.openxmlformats.org/officeDocument/2006/relationships/diagramColors" Target="../diagrams/colors24.xml"/><Relationship Id="rId4" Type="http://schemas.openxmlformats.org/officeDocument/2006/relationships/diagramQuickStyle" Target="../diagrams/quickStyle23.xml"/><Relationship Id="rId9" Type="http://schemas.openxmlformats.org/officeDocument/2006/relationships/diagramQuickStyle" Target="../diagrams/quickStyle2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6.xml"/><Relationship Id="rId3" Type="http://schemas.openxmlformats.org/officeDocument/2006/relationships/diagramLayout" Target="../diagrams/layout25.xml"/><Relationship Id="rId7" Type="http://schemas.openxmlformats.org/officeDocument/2006/relationships/diagramData" Target="../diagrams/data26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11" Type="http://schemas.microsoft.com/office/2007/relationships/diagramDrawing" Target="../diagrams/drawing26.xml"/><Relationship Id="rId5" Type="http://schemas.openxmlformats.org/officeDocument/2006/relationships/diagramColors" Target="../diagrams/colors25.xml"/><Relationship Id="rId10" Type="http://schemas.openxmlformats.org/officeDocument/2006/relationships/diagramColors" Target="../diagrams/colors26.xml"/><Relationship Id="rId4" Type="http://schemas.openxmlformats.org/officeDocument/2006/relationships/diagramQuickStyle" Target="../diagrams/quickStyle25.xml"/><Relationship Id="rId9" Type="http://schemas.openxmlformats.org/officeDocument/2006/relationships/diagramQuickStyle" Target="../diagrams/quickStyle2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8.xml"/><Relationship Id="rId3" Type="http://schemas.openxmlformats.org/officeDocument/2006/relationships/diagramLayout" Target="../diagrams/layout27.xml"/><Relationship Id="rId7" Type="http://schemas.openxmlformats.org/officeDocument/2006/relationships/diagramData" Target="../diagrams/data28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11" Type="http://schemas.microsoft.com/office/2007/relationships/diagramDrawing" Target="../diagrams/drawing28.xml"/><Relationship Id="rId5" Type="http://schemas.openxmlformats.org/officeDocument/2006/relationships/diagramColors" Target="../diagrams/colors27.xml"/><Relationship Id="rId10" Type="http://schemas.openxmlformats.org/officeDocument/2006/relationships/diagramColors" Target="../diagrams/colors28.xml"/><Relationship Id="rId4" Type="http://schemas.openxmlformats.org/officeDocument/2006/relationships/diagramQuickStyle" Target="../diagrams/quickStyle27.xml"/><Relationship Id="rId9" Type="http://schemas.openxmlformats.org/officeDocument/2006/relationships/diagramQuickStyle" Target="../diagrams/quickStyle2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12" Type="http://schemas.openxmlformats.org/officeDocument/2006/relationships/image" Target="../media/image2.jpe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4.xml"/><Relationship Id="rId3" Type="http://schemas.openxmlformats.org/officeDocument/2006/relationships/diagramLayout" Target="../diagrams/layout13.xml"/><Relationship Id="rId7" Type="http://schemas.openxmlformats.org/officeDocument/2006/relationships/diagramData" Target="../diagrams/data14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11" Type="http://schemas.microsoft.com/office/2007/relationships/diagramDrawing" Target="../diagrams/drawing14.xml"/><Relationship Id="rId5" Type="http://schemas.openxmlformats.org/officeDocument/2006/relationships/diagramColors" Target="../diagrams/colors13.xml"/><Relationship Id="rId10" Type="http://schemas.openxmlformats.org/officeDocument/2006/relationships/diagramColors" Target="../diagrams/colors14.xml"/><Relationship Id="rId4" Type="http://schemas.openxmlformats.org/officeDocument/2006/relationships/diagramQuickStyle" Target="../diagrams/quickStyle13.xml"/><Relationship Id="rId9" Type="http://schemas.openxmlformats.org/officeDocument/2006/relationships/diagramQuickStyle" Target="../diagrams/quickStyle1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6.xml"/><Relationship Id="rId3" Type="http://schemas.openxmlformats.org/officeDocument/2006/relationships/diagramLayout" Target="../diagrams/layout15.xml"/><Relationship Id="rId7" Type="http://schemas.openxmlformats.org/officeDocument/2006/relationships/diagramData" Target="../diagrams/data16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11" Type="http://schemas.microsoft.com/office/2007/relationships/diagramDrawing" Target="../diagrams/drawing16.xml"/><Relationship Id="rId5" Type="http://schemas.openxmlformats.org/officeDocument/2006/relationships/diagramColors" Target="../diagrams/colors15.xml"/><Relationship Id="rId10" Type="http://schemas.openxmlformats.org/officeDocument/2006/relationships/diagramColors" Target="../diagrams/colors16.xml"/><Relationship Id="rId4" Type="http://schemas.openxmlformats.org/officeDocument/2006/relationships/diagramQuickStyle" Target="../diagrams/quickStyle15.xml"/><Relationship Id="rId9" Type="http://schemas.openxmlformats.org/officeDocument/2006/relationships/diagramQuickStyle" Target="../diagrams/quickStyle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789" y="4960136"/>
            <a:ext cx="8100811" cy="1801271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Understanding the philosophy of continuous improvement review (CIR</a:t>
            </a:r>
            <a:r>
              <a:rPr lang="en-US" sz="4800" dirty="0" smtClean="0"/>
              <a:t>) </a:t>
            </a:r>
            <a:br>
              <a:rPr lang="en-US" sz="4800" dirty="0" smtClean="0"/>
            </a:br>
            <a:r>
              <a:rPr lang="en-US" sz="2400" dirty="0"/>
              <a:t>M </a:t>
            </a:r>
            <a:r>
              <a:rPr lang="en-US" sz="2400" dirty="0" err="1"/>
              <a:t>Adil</a:t>
            </a:r>
            <a:r>
              <a:rPr lang="en-US" sz="2400" dirty="0"/>
              <a:t> A </a:t>
            </a:r>
            <a:r>
              <a:rPr lang="en-US" sz="2400" dirty="0" err="1"/>
              <a:t>Kazi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8461419" y="4677889"/>
            <a:ext cx="359320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00"/>
              </a:spcAft>
              <a:buClr>
                <a:schemeClr val="accent1"/>
              </a:buClr>
              <a:buSzPct val="100000"/>
            </a:pPr>
            <a:r>
              <a:rPr lang="en-US" sz="2800" cap="all" spc="2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Identifying &amp; addressing its challenges and its role in Re-accreditation </a:t>
            </a:r>
            <a:r>
              <a:rPr lang="en-US" sz="2800" cap="all" spc="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process</a:t>
            </a:r>
            <a:endParaRPr lang="en-US" sz="2800" cap="all" spc="2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1527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69795" y="585216"/>
            <a:ext cx="10950497" cy="830989"/>
          </a:xfrm>
        </p:spPr>
        <p:txBody>
          <a:bodyPr>
            <a:normAutofit/>
          </a:bodyPr>
          <a:lstStyle/>
          <a:p>
            <a:r>
              <a:rPr lang="en-US" sz="2800" b="1" dirty="0"/>
              <a:t>Introduction to Accreditation life cycle &amp; stakeholders management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869795" y="1495750"/>
            <a:ext cx="52443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NBEAC RE-ACCREDITATION PROCESS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 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</a:endParaRPr>
          </a:p>
        </p:txBody>
      </p:sp>
      <p:graphicFrame>
        <p:nvGraphicFramePr>
          <p:cNvPr id="9" name="Diagram 8"/>
          <p:cNvGraphicFramePr/>
          <p:nvPr>
            <p:extLst/>
          </p:nvPr>
        </p:nvGraphicFramePr>
        <p:xfrm>
          <a:off x="4631208" y="1219257"/>
          <a:ext cx="8128000" cy="54648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9116379" y="669716"/>
          <a:ext cx="2943274" cy="5169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Rectangle 1"/>
          <p:cNvSpPr/>
          <p:nvPr/>
        </p:nvSpPr>
        <p:spPr>
          <a:xfrm>
            <a:off x="869795" y="1943128"/>
            <a:ext cx="6022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500"/>
              </a:spcAft>
            </a:pPr>
            <a:r>
              <a:rPr lang="en-US" b="1" kern="0" dirty="0" smtClean="0">
                <a:solidFill>
                  <a:srgbClr val="7030A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Post-Accreditation </a:t>
            </a:r>
            <a:r>
              <a:rPr lang="en-US" b="1" kern="0" dirty="0">
                <a:solidFill>
                  <a:srgbClr val="7030A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– Continuous Improvement R</a:t>
            </a:r>
            <a:r>
              <a:rPr lang="en-US" b="1" kern="0" dirty="0">
                <a:solidFill>
                  <a:schemeClr val="bg1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eview</a:t>
            </a:r>
          </a:p>
        </p:txBody>
      </p:sp>
      <p:sp>
        <p:nvSpPr>
          <p:cNvPr id="4" name="Rectangle 3"/>
          <p:cNvSpPr/>
          <p:nvPr/>
        </p:nvSpPr>
        <p:spPr>
          <a:xfrm>
            <a:off x="869795" y="2315586"/>
            <a:ext cx="5315566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600" b="1" kern="0" dirty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RECOMMENDED COURSE OF ACTION</a:t>
            </a:r>
            <a:r>
              <a:rPr lang="en-US" sz="1600" b="1" kern="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:</a:t>
            </a:r>
          </a:p>
          <a:p>
            <a:pPr lvl="1"/>
            <a:endParaRPr lang="en-US" sz="1600" b="1" kern="0" dirty="0">
              <a:solidFill>
                <a:schemeClr val="tx2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Engage internal stakeholders (Faculty &amp; Management) and share high-level concerns</a:t>
            </a: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Accreditation </a:t>
            </a:r>
            <a:r>
              <a:rPr lang="en-US" sz="1400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Management </a:t>
            </a: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Committee (AMC)</a:t>
            </a: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Formally discuss </a:t>
            </a: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and minute decisions</a:t>
            </a: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Assign PRT report to AMC for addressing recommendations and suggestions etc.</a:t>
            </a: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Develop “Action Plan” using timeline and deliverables using prescribed </a:t>
            </a:r>
            <a:r>
              <a:rPr lang="en-US" sz="1400" b="1" kern="0" dirty="0" err="1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Proforma</a:t>
            </a:r>
            <a:endParaRPr lang="en-US" sz="1400" b="1" kern="0" dirty="0" smtClean="0">
              <a:solidFill>
                <a:schemeClr val="bg1">
                  <a:lumMod val="9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Execute, monitor &amp; control through AMC </a:t>
            </a:r>
            <a:endParaRPr lang="en-US" sz="1400" b="1" kern="0" dirty="0" smtClean="0">
              <a:solidFill>
                <a:schemeClr val="tx2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857250" lvl="1" indent="-400050">
              <a:buFont typeface="+mj-lt"/>
              <a:buAutoNum type="romanUcPeriod"/>
            </a:pPr>
            <a:endParaRPr lang="en-US" sz="1200" b="1" dirty="0" smtClean="0"/>
          </a:p>
        </p:txBody>
      </p:sp>
    </p:spTree>
    <p:extLst>
      <p:ext uri="{BB962C8B-B14F-4D97-AF65-F5344CB8AC3E}">
        <p14:creationId xmlns:p14="http://schemas.microsoft.com/office/powerpoint/2010/main" val="4000779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69795" y="585216"/>
            <a:ext cx="10950497" cy="830989"/>
          </a:xfrm>
        </p:spPr>
        <p:txBody>
          <a:bodyPr>
            <a:normAutofit/>
          </a:bodyPr>
          <a:lstStyle/>
          <a:p>
            <a:r>
              <a:rPr lang="en-US" sz="2800" b="1" dirty="0"/>
              <a:t>Introduction to Accreditation life cycle &amp; stakeholders management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869795" y="1495750"/>
            <a:ext cx="52443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NBEAC RE-ACCREDITATION PROCESS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 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</a:endParaRPr>
          </a:p>
        </p:txBody>
      </p:sp>
      <p:graphicFrame>
        <p:nvGraphicFramePr>
          <p:cNvPr id="9" name="Diagram 8"/>
          <p:cNvGraphicFramePr/>
          <p:nvPr>
            <p:extLst/>
          </p:nvPr>
        </p:nvGraphicFramePr>
        <p:xfrm>
          <a:off x="4631208" y="1219257"/>
          <a:ext cx="8128000" cy="54648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9116379" y="669716"/>
          <a:ext cx="2943274" cy="5169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Rectangle 1"/>
          <p:cNvSpPr/>
          <p:nvPr/>
        </p:nvSpPr>
        <p:spPr>
          <a:xfrm>
            <a:off x="869795" y="1943128"/>
            <a:ext cx="6022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500"/>
              </a:spcAft>
            </a:pPr>
            <a:r>
              <a:rPr lang="en-US" b="1" kern="0" dirty="0" smtClean="0">
                <a:solidFill>
                  <a:srgbClr val="7030A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Post-Accreditation </a:t>
            </a:r>
            <a:r>
              <a:rPr lang="en-US" b="1" kern="0" dirty="0">
                <a:solidFill>
                  <a:srgbClr val="7030A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– Continuous Improvement R</a:t>
            </a:r>
            <a:r>
              <a:rPr lang="en-US" b="1" kern="0" dirty="0">
                <a:solidFill>
                  <a:schemeClr val="bg1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eview</a:t>
            </a:r>
          </a:p>
        </p:txBody>
      </p:sp>
      <p:sp>
        <p:nvSpPr>
          <p:cNvPr id="4" name="Rectangle 3"/>
          <p:cNvSpPr/>
          <p:nvPr/>
        </p:nvSpPr>
        <p:spPr>
          <a:xfrm>
            <a:off x="869795" y="2315586"/>
            <a:ext cx="5315566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600" b="1" kern="0" dirty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RECOMMENDED COURSE OF ACTION</a:t>
            </a:r>
            <a:r>
              <a:rPr lang="en-US" sz="1600" b="1" kern="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:</a:t>
            </a:r>
          </a:p>
          <a:p>
            <a:pPr lvl="1"/>
            <a:endParaRPr lang="en-US" sz="1600" b="1" kern="0" dirty="0">
              <a:solidFill>
                <a:schemeClr val="tx2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Engage internal stakeholders (Faculty &amp; Management) and share high-level concerns</a:t>
            </a: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Accreditation </a:t>
            </a:r>
            <a:r>
              <a:rPr lang="en-US" sz="1400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Management </a:t>
            </a: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Committee (AMC)</a:t>
            </a: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Formally discuss </a:t>
            </a: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and minute decisions</a:t>
            </a: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Assign PRT report to AMC for addressing recommendations and suggestions etc.</a:t>
            </a: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Develop “Action Plan” using timeline and deliverables using prescribed </a:t>
            </a:r>
            <a:r>
              <a:rPr lang="en-US" sz="1400" b="1" kern="0" dirty="0" err="1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Proforma</a:t>
            </a:r>
            <a:endParaRPr lang="en-US" sz="1400" b="1" kern="0" dirty="0" smtClean="0">
              <a:solidFill>
                <a:schemeClr val="bg1">
                  <a:lumMod val="9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Execute, monitor &amp; control through AMC </a:t>
            </a: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Prepare and submit Bi-annual update report of School of Business</a:t>
            </a:r>
          </a:p>
          <a:p>
            <a:pPr marL="857250" lvl="1" indent="-400050">
              <a:buFont typeface="+mj-lt"/>
              <a:buAutoNum type="romanUcPeriod"/>
            </a:pPr>
            <a:endParaRPr lang="en-US" sz="1400" b="1" kern="0" dirty="0" smtClean="0">
              <a:solidFill>
                <a:schemeClr val="tx2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857250" lvl="1" indent="-400050">
              <a:buFont typeface="+mj-lt"/>
              <a:buAutoNum type="romanUcPeriod"/>
            </a:pPr>
            <a:endParaRPr lang="en-US" sz="1200" b="1" dirty="0" smtClean="0"/>
          </a:p>
        </p:txBody>
      </p:sp>
    </p:spTree>
    <p:extLst>
      <p:ext uri="{BB962C8B-B14F-4D97-AF65-F5344CB8AC3E}">
        <p14:creationId xmlns:p14="http://schemas.microsoft.com/office/powerpoint/2010/main" val="2543128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69795" y="585216"/>
            <a:ext cx="10950497" cy="830989"/>
          </a:xfrm>
        </p:spPr>
        <p:txBody>
          <a:bodyPr>
            <a:normAutofit/>
          </a:bodyPr>
          <a:lstStyle/>
          <a:p>
            <a:r>
              <a:rPr lang="en-US" sz="2800" b="1" dirty="0"/>
              <a:t>Introduction to Accreditation life cycle &amp; stakeholders management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869795" y="1495750"/>
            <a:ext cx="52443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NBEAC RE-ACCREDITATION PROCESS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 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</a:endParaRPr>
          </a:p>
        </p:txBody>
      </p:sp>
      <p:graphicFrame>
        <p:nvGraphicFramePr>
          <p:cNvPr id="9" name="Diagram 8"/>
          <p:cNvGraphicFramePr/>
          <p:nvPr>
            <p:extLst/>
          </p:nvPr>
        </p:nvGraphicFramePr>
        <p:xfrm>
          <a:off x="4631208" y="1219257"/>
          <a:ext cx="8128000" cy="54648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9116379" y="669716"/>
          <a:ext cx="2943274" cy="5169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Rectangle 1"/>
          <p:cNvSpPr/>
          <p:nvPr/>
        </p:nvSpPr>
        <p:spPr>
          <a:xfrm>
            <a:off x="869795" y="1943128"/>
            <a:ext cx="6022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500"/>
              </a:spcAft>
            </a:pPr>
            <a:r>
              <a:rPr lang="en-US" b="1" kern="0" dirty="0" smtClean="0">
                <a:solidFill>
                  <a:srgbClr val="7030A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Post-Accreditation </a:t>
            </a:r>
            <a:r>
              <a:rPr lang="en-US" b="1" kern="0" dirty="0">
                <a:solidFill>
                  <a:srgbClr val="7030A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– Continuous Improvement R</a:t>
            </a:r>
            <a:r>
              <a:rPr lang="en-US" b="1" kern="0" dirty="0">
                <a:solidFill>
                  <a:schemeClr val="bg1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eview</a:t>
            </a:r>
          </a:p>
        </p:txBody>
      </p:sp>
      <p:sp>
        <p:nvSpPr>
          <p:cNvPr id="4" name="Rectangle 3"/>
          <p:cNvSpPr/>
          <p:nvPr/>
        </p:nvSpPr>
        <p:spPr>
          <a:xfrm>
            <a:off x="869795" y="2315586"/>
            <a:ext cx="5315566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600" b="1" kern="0" dirty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RECOMMENDED COURSE OF ACTION</a:t>
            </a:r>
            <a:r>
              <a:rPr lang="en-US" sz="1600" b="1" kern="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:</a:t>
            </a:r>
          </a:p>
          <a:p>
            <a:pPr lvl="1"/>
            <a:endParaRPr lang="en-US" sz="1600" b="1" kern="0" dirty="0">
              <a:solidFill>
                <a:schemeClr val="tx2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Engage internal stakeholders (Faculty &amp; Management) and share high-level concerns</a:t>
            </a: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Accreditation </a:t>
            </a:r>
            <a:r>
              <a:rPr lang="en-US" sz="1400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Management </a:t>
            </a: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Committee (AMC)</a:t>
            </a: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Formally discuss </a:t>
            </a: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and minute decisions</a:t>
            </a: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Assign PRT report to AMC for addressing recommendations and suggestions etc.</a:t>
            </a: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Develop “Action Plan” using timeline and deliverables using prescribed </a:t>
            </a:r>
            <a:r>
              <a:rPr lang="en-US" sz="1400" b="1" kern="0" dirty="0" err="1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Proforma</a:t>
            </a:r>
            <a:endParaRPr lang="en-US" sz="1400" b="1" kern="0" dirty="0" smtClean="0">
              <a:solidFill>
                <a:schemeClr val="bg1">
                  <a:lumMod val="9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Execute, monitor &amp; control through AMC </a:t>
            </a: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Prepare and submit Bi-annual update report of School of Business</a:t>
            </a: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Pursue &amp; Track “Action Plan”, timelines Vs Deliverables and submit progress report to Rector/Dean/ </a:t>
            </a:r>
            <a:r>
              <a:rPr lang="en-US" sz="1400" b="1" kern="0" dirty="0" err="1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HoD</a:t>
            </a:r>
            <a:r>
              <a:rPr lang="en-US" sz="1400" b="1" kern="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. </a:t>
            </a:r>
          </a:p>
          <a:p>
            <a:pPr marL="857250" lvl="1" indent="-400050">
              <a:buFont typeface="+mj-lt"/>
              <a:buAutoNum type="romanUcPeriod"/>
            </a:pPr>
            <a:endParaRPr lang="en-US" sz="1400" b="1" kern="0" dirty="0">
              <a:solidFill>
                <a:schemeClr val="tx2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1211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69795" y="585216"/>
            <a:ext cx="10950497" cy="830989"/>
          </a:xfrm>
        </p:spPr>
        <p:txBody>
          <a:bodyPr>
            <a:normAutofit/>
          </a:bodyPr>
          <a:lstStyle/>
          <a:p>
            <a:r>
              <a:rPr lang="en-US" sz="2800" b="1" dirty="0"/>
              <a:t>Introduction to Accreditation life cycle &amp; stakeholders management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869795" y="1495750"/>
            <a:ext cx="52443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NBEAC RE-ACCREDITATION PROCESS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 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</a:endParaRPr>
          </a:p>
        </p:txBody>
      </p:sp>
      <p:graphicFrame>
        <p:nvGraphicFramePr>
          <p:cNvPr id="9" name="Diagram 8"/>
          <p:cNvGraphicFramePr/>
          <p:nvPr>
            <p:extLst/>
          </p:nvPr>
        </p:nvGraphicFramePr>
        <p:xfrm>
          <a:off x="4631208" y="1219257"/>
          <a:ext cx="8128000" cy="54648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9116379" y="669716"/>
          <a:ext cx="2943274" cy="5169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Rectangle 1"/>
          <p:cNvSpPr/>
          <p:nvPr/>
        </p:nvSpPr>
        <p:spPr>
          <a:xfrm>
            <a:off x="869795" y="1943128"/>
            <a:ext cx="6022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500"/>
              </a:spcAft>
            </a:pPr>
            <a:r>
              <a:rPr lang="en-US" b="1" kern="0" dirty="0" smtClean="0">
                <a:solidFill>
                  <a:srgbClr val="7030A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Post-Accreditation </a:t>
            </a:r>
            <a:r>
              <a:rPr lang="en-US" b="1" kern="0" dirty="0">
                <a:solidFill>
                  <a:srgbClr val="7030A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– Continuous Improvement R</a:t>
            </a:r>
            <a:r>
              <a:rPr lang="en-US" b="1" kern="0" dirty="0">
                <a:solidFill>
                  <a:schemeClr val="bg1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eview</a:t>
            </a:r>
          </a:p>
        </p:txBody>
      </p:sp>
      <p:sp>
        <p:nvSpPr>
          <p:cNvPr id="4" name="Rectangle 3"/>
          <p:cNvSpPr/>
          <p:nvPr/>
        </p:nvSpPr>
        <p:spPr>
          <a:xfrm>
            <a:off x="869795" y="2315586"/>
            <a:ext cx="5315566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600" b="1" kern="0" dirty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RECOMMENDED COURSE OF ACTION</a:t>
            </a:r>
            <a:r>
              <a:rPr lang="en-US" sz="1600" b="1" kern="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:</a:t>
            </a:r>
          </a:p>
          <a:p>
            <a:pPr lvl="1"/>
            <a:endParaRPr lang="en-US" sz="1600" b="1" kern="0" dirty="0">
              <a:solidFill>
                <a:schemeClr val="tx2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Engage internal stakeholders (Faculty &amp; Management) and share high-level concerns</a:t>
            </a: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Accreditation </a:t>
            </a:r>
            <a:r>
              <a:rPr lang="en-US" sz="1400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Management </a:t>
            </a: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Committee (AMC)</a:t>
            </a: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Formally discuss </a:t>
            </a: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and minute decisions</a:t>
            </a: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Assign PRT report to AMC for addressing recommendations and suggestions etc.</a:t>
            </a: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Develop “Action Plan” using timeline and deliverables using prescribed </a:t>
            </a:r>
            <a:r>
              <a:rPr lang="en-US" sz="1400" b="1" kern="0" dirty="0" err="1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Proforma</a:t>
            </a:r>
            <a:endParaRPr lang="en-US" sz="1400" b="1" kern="0" dirty="0" smtClean="0">
              <a:solidFill>
                <a:schemeClr val="bg1">
                  <a:lumMod val="9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Execute, monitor &amp; control through AMC </a:t>
            </a: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Prepare and submit Bi-annual update report of School of Business</a:t>
            </a: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Pursue &amp; Track “Action Plan”, timelines Vs Deliverables and submit progress report to Rector/Dean/ </a:t>
            </a:r>
            <a:r>
              <a:rPr lang="en-US" sz="1400" b="1" kern="0" dirty="0" err="1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HoD</a:t>
            </a:r>
            <a:endParaRPr lang="en-US" sz="1400" b="1" kern="0" dirty="0">
              <a:solidFill>
                <a:schemeClr val="bg1">
                  <a:lumMod val="9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Make input for Strategic Plan and align academic, financial and administrative operations with strategic vision/ mission, objectives, values and goals/outcomes of </a:t>
            </a:r>
            <a:r>
              <a:rPr lang="en-US" sz="1400" b="1" kern="0" dirty="0" err="1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programmes</a:t>
            </a:r>
            <a:r>
              <a:rPr lang="en-US" sz="1400" b="1" kern="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. </a:t>
            </a:r>
          </a:p>
          <a:p>
            <a:pPr marL="857250" lvl="1" indent="-400050">
              <a:buFont typeface="+mj-lt"/>
              <a:buAutoNum type="romanUcPeriod"/>
            </a:pPr>
            <a:endParaRPr lang="en-US" sz="1400" b="1" kern="0" dirty="0">
              <a:solidFill>
                <a:schemeClr val="tx2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25834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69795" y="585216"/>
            <a:ext cx="10950497" cy="830989"/>
          </a:xfrm>
        </p:spPr>
        <p:txBody>
          <a:bodyPr>
            <a:normAutofit/>
          </a:bodyPr>
          <a:lstStyle/>
          <a:p>
            <a:r>
              <a:rPr lang="en-US" sz="2800" b="1" dirty="0"/>
              <a:t>Introduction to Accreditation life cycle &amp; stakeholders management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869795" y="1495750"/>
            <a:ext cx="52443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NBEAC RE-ACCREDITATION PROCESS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 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</a:endParaRPr>
          </a:p>
        </p:txBody>
      </p:sp>
      <p:graphicFrame>
        <p:nvGraphicFramePr>
          <p:cNvPr id="9" name="Diagram 8"/>
          <p:cNvGraphicFramePr/>
          <p:nvPr>
            <p:extLst/>
          </p:nvPr>
        </p:nvGraphicFramePr>
        <p:xfrm>
          <a:off x="4631208" y="1219257"/>
          <a:ext cx="8128000" cy="54648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9116379" y="669716"/>
          <a:ext cx="2943274" cy="5169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Rectangle 1"/>
          <p:cNvSpPr/>
          <p:nvPr/>
        </p:nvSpPr>
        <p:spPr>
          <a:xfrm>
            <a:off x="869795" y="1943128"/>
            <a:ext cx="6022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500"/>
              </a:spcAft>
            </a:pPr>
            <a:r>
              <a:rPr lang="en-US" b="1" kern="0" dirty="0" smtClean="0">
                <a:solidFill>
                  <a:srgbClr val="7030A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Post-Accreditation </a:t>
            </a:r>
            <a:r>
              <a:rPr lang="en-US" b="1" kern="0" dirty="0">
                <a:solidFill>
                  <a:srgbClr val="7030A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– Continuous Improvement R</a:t>
            </a:r>
            <a:r>
              <a:rPr lang="en-US" b="1" kern="0" dirty="0">
                <a:solidFill>
                  <a:schemeClr val="bg1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eview</a:t>
            </a:r>
          </a:p>
        </p:txBody>
      </p:sp>
      <p:sp>
        <p:nvSpPr>
          <p:cNvPr id="4" name="Rectangle 3"/>
          <p:cNvSpPr/>
          <p:nvPr/>
        </p:nvSpPr>
        <p:spPr>
          <a:xfrm>
            <a:off x="869795" y="2315586"/>
            <a:ext cx="5315566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600" b="1" kern="0" dirty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RECOMMENDED COURSE OF ACTION</a:t>
            </a:r>
            <a:r>
              <a:rPr lang="en-US" sz="1600" b="1" kern="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:</a:t>
            </a:r>
          </a:p>
          <a:p>
            <a:pPr lvl="1"/>
            <a:endParaRPr lang="en-US" sz="1600" b="1" kern="0" dirty="0">
              <a:solidFill>
                <a:schemeClr val="tx2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Engage internal stakeholders (Faculty &amp; Management) and share high-level concerns</a:t>
            </a: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Accreditation </a:t>
            </a:r>
            <a:r>
              <a:rPr lang="en-US" sz="1400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Management </a:t>
            </a: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Committee (AMC)</a:t>
            </a: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Formally discuss </a:t>
            </a: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and minute decisions</a:t>
            </a: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Assign PRT report to AMC for addressing recommendations and suggestions etc.</a:t>
            </a: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Develop “Action Plan” using timeline and deliverables using prescribed </a:t>
            </a:r>
            <a:r>
              <a:rPr lang="en-US" sz="1400" b="1" kern="0" dirty="0" err="1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Proforma</a:t>
            </a:r>
            <a:endParaRPr lang="en-US" sz="1400" b="1" kern="0" dirty="0" smtClean="0">
              <a:solidFill>
                <a:schemeClr val="bg1">
                  <a:lumMod val="9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Execute, monitor &amp; control through AMC </a:t>
            </a: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Prepare and submit Bi-annual update report of School of Business</a:t>
            </a: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Pursue &amp; Track “Action Plan”, timelines Vs Deliverables and submit progress report to Rector/Dean/ </a:t>
            </a:r>
            <a:r>
              <a:rPr lang="en-US" sz="1400" b="1" kern="0" dirty="0" err="1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HoD</a:t>
            </a:r>
            <a:endParaRPr lang="en-US" sz="1400" b="1" kern="0" dirty="0">
              <a:solidFill>
                <a:schemeClr val="bg1">
                  <a:lumMod val="9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Make input for Strategic Plan and align academic, financial and administrative operations with strategic vision/ mission, objectives, values and goals/outcomes of </a:t>
            </a:r>
            <a:r>
              <a:rPr lang="en-US" sz="1400" b="1" kern="0" dirty="0" err="1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programmes</a:t>
            </a:r>
            <a:r>
              <a:rPr lang="en-US" sz="1400" b="1" kern="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. </a:t>
            </a:r>
          </a:p>
          <a:p>
            <a:pPr marL="857250" lvl="1" indent="-400050">
              <a:buFont typeface="+mj-lt"/>
              <a:buAutoNum type="romanUcPeriod"/>
            </a:pPr>
            <a:endParaRPr lang="en-US" sz="1400" b="1" kern="0" dirty="0">
              <a:solidFill>
                <a:schemeClr val="tx2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74582" y="3112201"/>
            <a:ext cx="547046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This embeds a dynamic function of continuous review process configuring 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Quality Enhancement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 regime to improve standards before the re-accreditation visit. </a:t>
            </a:r>
            <a:endParaRPr lang="en-US" sz="3200" b="1" kern="0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92681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1"/>
          <p:cNvSpPr>
            <a:spLocks noGrp="1"/>
          </p:cNvSpPr>
          <p:nvPr>
            <p:ph type="title"/>
          </p:nvPr>
        </p:nvSpPr>
        <p:spPr>
          <a:xfrm>
            <a:off x="969502" y="1160948"/>
            <a:ext cx="5830543" cy="1499616"/>
          </a:xfrm>
        </p:spPr>
        <p:txBody>
          <a:bodyPr>
            <a:normAutofit/>
          </a:bodyPr>
          <a:lstStyle/>
          <a:p>
            <a:r>
              <a:rPr lang="en-US" altLang="en-US" sz="1800" b="1" kern="0" dirty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Stakeholder Engagement is Ongoing</a:t>
            </a:r>
          </a:p>
        </p:txBody>
      </p:sp>
      <p:pic>
        <p:nvPicPr>
          <p:cNvPr id="76805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156" y="2069162"/>
            <a:ext cx="5249234" cy="2837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791737" y="585216"/>
            <a:ext cx="11050858" cy="8309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/>
              <a:t>Introduction to Accreditation life cycle &amp; stakeholders management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969502" y="1287800"/>
            <a:ext cx="40238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kern="0" dirty="0" smtClean="0">
                <a:solidFill>
                  <a:srgbClr val="C0000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STAKEHOLDERS MANAGEMENT </a:t>
            </a:r>
            <a:endParaRPr lang="en-US" sz="2000" b="1" kern="0" dirty="0">
              <a:solidFill>
                <a:srgbClr val="C00000"/>
              </a:solidFill>
              <a:latin typeface="Aharoni" panose="02010803020104030203" pitchFamily="2" charset="-79"/>
              <a:ea typeface="+mj-ea"/>
              <a:cs typeface="Aharoni" panose="02010803020104030203" pitchFamily="2" charset="-79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09390" y="2102436"/>
            <a:ext cx="536557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kern="0" dirty="0" smtClean="0">
                <a:solidFill>
                  <a:schemeClr val="tx2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Constitution and formal establishment of permanent “Accreditation </a:t>
            </a:r>
            <a:r>
              <a:rPr lang="en-US" b="1" kern="0" dirty="0">
                <a:solidFill>
                  <a:schemeClr val="tx2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Management </a:t>
            </a:r>
            <a:r>
              <a:rPr lang="en-US" b="1" kern="0" dirty="0" smtClean="0">
                <a:solidFill>
                  <a:schemeClr val="tx2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Committee”, at School </a:t>
            </a:r>
            <a:r>
              <a:rPr lang="en-US" b="1" kern="0" dirty="0">
                <a:solidFill>
                  <a:schemeClr val="tx2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of Business / Management </a:t>
            </a:r>
            <a:r>
              <a:rPr lang="en-US" b="1" kern="0" dirty="0" smtClean="0">
                <a:solidFill>
                  <a:schemeClr val="tx2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Sciences is a promising strategy to deploy quality function in the institution- (for stakeholder engagement and continues involvement)</a:t>
            </a:r>
            <a:endParaRPr lang="en-US" b="1" kern="0" dirty="0">
              <a:solidFill>
                <a:schemeClr val="tx2"/>
              </a:solidFill>
              <a:latin typeface="Aharoni" panose="02010803020104030203" pitchFamily="2" charset="-79"/>
              <a:ea typeface="+mj-ea"/>
              <a:cs typeface="Aharoni" panose="02010803020104030203" pitchFamily="2" charset="-79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09390" y="1692137"/>
            <a:ext cx="5365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kern="0" cap="all" spc="100" dirty="0" smtClean="0">
                <a:solidFill>
                  <a:srgbClr val="C0000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Continuous improvement is </a:t>
            </a:r>
            <a:r>
              <a:rPr lang="en-US" altLang="en-US" b="1" kern="0" cap="all" spc="100" dirty="0">
                <a:solidFill>
                  <a:srgbClr val="C0000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Ongoing</a:t>
            </a:r>
            <a:endParaRPr lang="en-US" b="1" kern="0" cap="all" spc="100" dirty="0">
              <a:solidFill>
                <a:srgbClr val="C00000"/>
              </a:solidFill>
              <a:latin typeface="Aharoni" panose="02010803020104030203" pitchFamily="2" charset="-79"/>
              <a:ea typeface="+mj-ea"/>
              <a:cs typeface="Aharoni" panose="02010803020104030203" pitchFamily="2" charset="-79"/>
            </a:endParaRPr>
          </a:p>
        </p:txBody>
      </p:sp>
      <p:pic>
        <p:nvPicPr>
          <p:cNvPr id="1026" name="Picture 2" descr="https://www.allbusiness.com/asset/2016/02/Organizational-Structur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9390" y="4082395"/>
            <a:ext cx="4653316" cy="2501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404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69795" y="585216"/>
            <a:ext cx="10950497" cy="830989"/>
          </a:xfrm>
        </p:spPr>
        <p:txBody>
          <a:bodyPr>
            <a:normAutofit/>
          </a:bodyPr>
          <a:lstStyle/>
          <a:p>
            <a:r>
              <a:rPr lang="en-US" sz="2800" b="1" dirty="0"/>
              <a:t>Introduction to Accreditation life cycle &amp; stakeholders management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869795" y="1495750"/>
            <a:ext cx="52443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NBEAC RE-ACCREDITATION PROCESS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 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</a:endParaRPr>
          </a:p>
        </p:txBody>
      </p:sp>
      <p:graphicFrame>
        <p:nvGraphicFramePr>
          <p:cNvPr id="9" name="Diagram 8"/>
          <p:cNvGraphicFramePr/>
          <p:nvPr>
            <p:extLst/>
          </p:nvPr>
        </p:nvGraphicFramePr>
        <p:xfrm>
          <a:off x="4631208" y="1219257"/>
          <a:ext cx="8128000" cy="54648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9116379" y="669716"/>
          <a:ext cx="2943274" cy="5169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Rectangle 1"/>
          <p:cNvSpPr/>
          <p:nvPr/>
        </p:nvSpPr>
        <p:spPr>
          <a:xfrm>
            <a:off x="869795" y="1943128"/>
            <a:ext cx="6022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500"/>
              </a:spcAft>
            </a:pPr>
            <a:r>
              <a:rPr lang="en-US" b="1" kern="0" dirty="0" smtClean="0">
                <a:solidFill>
                  <a:srgbClr val="7030A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Post-Accreditation </a:t>
            </a:r>
            <a:r>
              <a:rPr lang="en-US" b="1" kern="0" dirty="0">
                <a:solidFill>
                  <a:srgbClr val="7030A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– Continuous Improvement R</a:t>
            </a:r>
            <a:r>
              <a:rPr lang="en-US" b="1" kern="0" dirty="0">
                <a:solidFill>
                  <a:schemeClr val="bg1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eview</a:t>
            </a:r>
          </a:p>
        </p:txBody>
      </p:sp>
      <p:sp>
        <p:nvSpPr>
          <p:cNvPr id="4" name="Rectangle 3"/>
          <p:cNvSpPr/>
          <p:nvPr/>
        </p:nvSpPr>
        <p:spPr>
          <a:xfrm>
            <a:off x="435428" y="2315586"/>
            <a:ext cx="620485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600" b="1" kern="0" dirty="0" smtClean="0">
                <a:solidFill>
                  <a:srgbClr val="7030A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RE-ACCREDITATION</a:t>
            </a:r>
            <a:r>
              <a:rPr lang="en-US" sz="1600" b="1" kern="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:</a:t>
            </a:r>
          </a:p>
          <a:p>
            <a:pPr lvl="1"/>
            <a:r>
              <a:rPr lang="en-US" sz="1600" b="1" kern="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 process to assess the accomplishments of </a:t>
            </a:r>
            <a:br>
              <a:rPr lang="en-US" sz="1600" b="1" kern="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1600" b="1" kern="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institution as per PRT report provided at the time of accreditation</a:t>
            </a:r>
          </a:p>
          <a:p>
            <a:pPr lvl="1"/>
            <a:endParaRPr lang="en-US" sz="1600" b="1" kern="0" dirty="0">
              <a:solidFill>
                <a:schemeClr val="tx2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lvl="1"/>
            <a:r>
              <a:rPr lang="en-US" sz="1600" b="1" kern="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	</a:t>
            </a:r>
            <a:r>
              <a:rPr lang="en-US" sz="1600" b="1" kern="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IMPROVEMENT &amp; CHANGES sine last PRT visit</a:t>
            </a:r>
          </a:p>
          <a:p>
            <a:pPr lvl="1"/>
            <a:endParaRPr lang="en-US" sz="1600" b="1" kern="0" dirty="0" smtClean="0">
              <a:solidFill>
                <a:schemeClr val="tx2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800100" lvl="1" indent="-342900">
              <a:buFont typeface="+mj-lt"/>
              <a:buAutoNum type="arabicParenR"/>
            </a:pPr>
            <a:r>
              <a:rPr lang="en-US" sz="1600" b="1" kern="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school initiates Re-accreditation process by applying for relevant </a:t>
            </a:r>
            <a:r>
              <a:rPr lang="en-US" sz="1600" b="1" kern="0" dirty="0" err="1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programmes</a:t>
            </a:r>
            <a:endParaRPr lang="en-US" sz="1600" b="1" kern="0" dirty="0" smtClean="0">
              <a:solidFill>
                <a:schemeClr val="tx2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800100" lvl="1" indent="-342900">
              <a:buFont typeface="+mj-lt"/>
              <a:buAutoNum type="arabicParenR"/>
            </a:pPr>
            <a:r>
              <a:rPr lang="en-US" sz="1600" b="1" kern="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Submit current SAR along with CIR (6 months before expiry of Accreditation period)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sz="1600" b="1" kern="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CIR is an abridged document of AMC proceeding along accreditation period containing: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sz="1600" b="1" kern="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Improvements as per previous PRT report 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sz="1600" b="1" kern="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Overall Improvements/ Changes on school’s initiatives (Strategic and/or Operational  Plan)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sz="1600" b="1" kern="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Re-accreditation visit &amp; decision may be communicated as per prevalent policy </a:t>
            </a:r>
            <a:endParaRPr lang="en-US" sz="1600" b="1" kern="0" dirty="0">
              <a:solidFill>
                <a:schemeClr val="tx2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07172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69795" y="585216"/>
            <a:ext cx="10950497" cy="830989"/>
          </a:xfrm>
        </p:spPr>
        <p:txBody>
          <a:bodyPr>
            <a:normAutofit/>
          </a:bodyPr>
          <a:lstStyle/>
          <a:p>
            <a:r>
              <a:rPr lang="en-US" sz="2800" b="1" dirty="0"/>
              <a:t>Introduction to Accreditation life cycle &amp; stakeholders management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869795" y="1495750"/>
            <a:ext cx="52443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NBEAC RE-ACCREDITATION FRAMEWORK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 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4631208" y="1219257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8877019" y="565521"/>
          <a:ext cx="2943274" cy="5169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Rectangle 1"/>
          <p:cNvSpPr/>
          <p:nvPr/>
        </p:nvSpPr>
        <p:spPr>
          <a:xfrm>
            <a:off x="869795" y="2050246"/>
            <a:ext cx="4254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500"/>
              </a:spcAft>
            </a:pPr>
            <a:r>
              <a:rPr lang="en-US" b="1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NBEAC Accreditation 8-Stages Process</a:t>
            </a:r>
          </a:p>
        </p:txBody>
      </p:sp>
      <p:sp>
        <p:nvSpPr>
          <p:cNvPr id="3" name="Rectangle 2"/>
          <p:cNvSpPr/>
          <p:nvPr/>
        </p:nvSpPr>
        <p:spPr>
          <a:xfrm>
            <a:off x="869795" y="2419578"/>
            <a:ext cx="634693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Formal Application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Pre Eligibility Mentorship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Eligibility Screening 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Pre Review Mentorship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Self-Assessment Process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Peer Review Process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Accreditation Decision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Continuous Review (Reaccreditation / Accreditation)</a:t>
            </a:r>
          </a:p>
        </p:txBody>
      </p:sp>
    </p:spTree>
    <p:extLst>
      <p:ext uri="{BB962C8B-B14F-4D97-AF65-F5344CB8AC3E}">
        <p14:creationId xmlns:p14="http://schemas.microsoft.com/office/powerpoint/2010/main" val="362765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69795" y="585216"/>
            <a:ext cx="10950497" cy="830989"/>
          </a:xfrm>
        </p:spPr>
        <p:txBody>
          <a:bodyPr>
            <a:normAutofit/>
          </a:bodyPr>
          <a:lstStyle/>
          <a:p>
            <a:r>
              <a:rPr lang="en-US" sz="2800" b="1" dirty="0"/>
              <a:t>Introduction to Accreditation life cycle &amp; stakeholders management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869795" y="1495750"/>
            <a:ext cx="52443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NBEAC RE-ACCREDITATION PROCESS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 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017165761"/>
              </p:ext>
            </p:extLst>
          </p:nvPr>
        </p:nvGraphicFramePr>
        <p:xfrm>
          <a:off x="4631208" y="1219257"/>
          <a:ext cx="8128000" cy="54648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483181753"/>
              </p:ext>
            </p:extLst>
          </p:nvPr>
        </p:nvGraphicFramePr>
        <p:xfrm>
          <a:off x="9116379" y="669716"/>
          <a:ext cx="2943274" cy="5169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Rectangle 1"/>
          <p:cNvSpPr/>
          <p:nvPr/>
        </p:nvSpPr>
        <p:spPr>
          <a:xfrm>
            <a:off x="869795" y="1943128"/>
            <a:ext cx="43460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500"/>
              </a:spcAft>
            </a:pPr>
            <a:r>
              <a:rPr lang="en-US" b="1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NBEAC Accreditation </a:t>
            </a:r>
            <a:r>
              <a:rPr lang="en-US" sz="2800" b="1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8-</a:t>
            </a:r>
            <a:r>
              <a:rPr lang="en-US" b="1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Stages Process</a:t>
            </a:r>
          </a:p>
        </p:txBody>
      </p:sp>
      <p:sp>
        <p:nvSpPr>
          <p:cNvPr id="3" name="Rectangle 2"/>
          <p:cNvSpPr/>
          <p:nvPr/>
        </p:nvSpPr>
        <p:spPr>
          <a:xfrm>
            <a:off x="649381" y="2422783"/>
            <a:ext cx="7116580" cy="457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Formal Application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Pre Eligibility Mentorship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Eligibility Screening 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Pre Review Mentorship</a:t>
            </a:r>
            <a:endParaRPr lang="en-US" sz="1050" b="1" dirty="0"/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Self-Assessment Process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Peer Review Process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Accreditation Decision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Continuous Review (Reaccreditation / Accreditation</a:t>
            </a:r>
            <a:r>
              <a:rPr lang="en-US" b="1" kern="0" dirty="0" smtClean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)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sz="1500" dirty="0"/>
              <a:t>The NBEAC accreditation process enters </a:t>
            </a:r>
            <a:br>
              <a:rPr lang="en-US" sz="1500" dirty="0"/>
            </a:br>
            <a:r>
              <a:rPr lang="en-US" sz="1500" dirty="0"/>
              <a:t>into </a:t>
            </a:r>
            <a:r>
              <a:rPr lang="en-US" sz="1500" b="1" dirty="0"/>
              <a:t>“Re-accreditation/ Revisit process cycle”</a:t>
            </a:r>
            <a:r>
              <a:rPr lang="en-US" sz="1500" dirty="0"/>
              <a:t> as continuous function </a:t>
            </a:r>
            <a:br>
              <a:rPr lang="en-US" sz="1500" dirty="0"/>
            </a:br>
            <a:r>
              <a:rPr lang="en-US" sz="1500" dirty="0"/>
              <a:t>after completion of the PRT visit or accreditation award. 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sz="1500" dirty="0"/>
              <a:t>This embeds a dynamic function of continuous review process configuring </a:t>
            </a:r>
            <a:r>
              <a:rPr lang="en-US" sz="1500" b="1" dirty="0"/>
              <a:t>Quality Enhancement</a:t>
            </a:r>
            <a:r>
              <a:rPr lang="en-US" sz="1500" dirty="0"/>
              <a:t> regime to improve standards before the re-accreditation visit. </a:t>
            </a:r>
            <a:endParaRPr lang="en-US" b="1" kern="0" dirty="0">
              <a:solidFill>
                <a:schemeClr val="accent2">
                  <a:lumMod val="75000"/>
                </a:schemeClr>
              </a:solidFill>
              <a:latin typeface="Aharoni" panose="02010803020104030203" pitchFamily="2" charset="-79"/>
              <a:ea typeface="+mj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11825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Graphic spid="10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69795" y="585216"/>
            <a:ext cx="10950497" cy="830989"/>
          </a:xfrm>
        </p:spPr>
        <p:txBody>
          <a:bodyPr>
            <a:normAutofit/>
          </a:bodyPr>
          <a:lstStyle/>
          <a:p>
            <a:r>
              <a:rPr lang="en-US" sz="2800" b="1" dirty="0"/>
              <a:t>Introduction to Accreditation life cycle &amp; stakeholders management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869795" y="1495750"/>
            <a:ext cx="52443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NBEAC RE-ACCREDITATION PROCESS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 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</a:endParaRPr>
          </a:p>
        </p:txBody>
      </p:sp>
      <p:graphicFrame>
        <p:nvGraphicFramePr>
          <p:cNvPr id="9" name="Diagram 8"/>
          <p:cNvGraphicFramePr/>
          <p:nvPr>
            <p:extLst/>
          </p:nvPr>
        </p:nvGraphicFramePr>
        <p:xfrm>
          <a:off x="4631208" y="1219257"/>
          <a:ext cx="8128000" cy="54648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9116379" y="669716"/>
          <a:ext cx="2943274" cy="5169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Rectangle 1"/>
          <p:cNvSpPr/>
          <p:nvPr/>
        </p:nvSpPr>
        <p:spPr>
          <a:xfrm>
            <a:off x="869795" y="1943128"/>
            <a:ext cx="6022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500"/>
              </a:spcAft>
            </a:pPr>
            <a:r>
              <a:rPr lang="en-US" b="1" kern="0" dirty="0" smtClean="0">
                <a:solidFill>
                  <a:srgbClr val="7030A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Post-Accreditation </a:t>
            </a:r>
            <a:r>
              <a:rPr lang="en-US" b="1" kern="0" dirty="0">
                <a:solidFill>
                  <a:srgbClr val="7030A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– Continuous Improvement R</a:t>
            </a:r>
            <a:r>
              <a:rPr lang="en-US" b="1" kern="0" dirty="0">
                <a:solidFill>
                  <a:schemeClr val="bg1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eview</a:t>
            </a:r>
          </a:p>
        </p:txBody>
      </p:sp>
      <p:sp>
        <p:nvSpPr>
          <p:cNvPr id="4" name="Rectangle 3"/>
          <p:cNvSpPr/>
          <p:nvPr/>
        </p:nvSpPr>
        <p:spPr>
          <a:xfrm>
            <a:off x="1004551" y="2445401"/>
            <a:ext cx="510954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500" dirty="0" smtClean="0"/>
              <a:t>The School of Business after having acquired </a:t>
            </a:r>
            <a:r>
              <a:rPr lang="en-US" sz="1500" b="1" dirty="0" smtClean="0"/>
              <a:t>Accreditation </a:t>
            </a:r>
            <a:r>
              <a:rPr lang="en-US" sz="1500" dirty="0" smtClean="0"/>
              <a:t>from 3-5 years or otherwise communicated by NBEAC through official </a:t>
            </a:r>
            <a:br>
              <a:rPr lang="en-US" sz="1500" dirty="0" smtClean="0"/>
            </a:br>
            <a:r>
              <a:rPr lang="en-US" sz="1500" dirty="0" smtClean="0"/>
              <a:t/>
            </a:r>
            <a:br>
              <a:rPr lang="en-US" sz="1500" dirty="0" smtClean="0"/>
            </a:br>
            <a:r>
              <a:rPr lang="en-US" sz="1500" b="1" dirty="0" smtClean="0"/>
              <a:t>“Accreditation Decision/ Awarding Notification”</a:t>
            </a:r>
          </a:p>
          <a:p>
            <a:pPr lvl="1"/>
            <a:endParaRPr lang="en-US" sz="1500" dirty="0"/>
          </a:p>
          <a:p>
            <a:pPr lvl="1"/>
            <a:r>
              <a:rPr lang="en-US" sz="1500" dirty="0" smtClean="0"/>
              <a:t>The notification carries:</a:t>
            </a:r>
          </a:p>
          <a:p>
            <a:pPr marL="1257300" lvl="2" indent="-342900">
              <a:buFont typeface="+mj-lt"/>
              <a:buAutoNum type="alphaLcParenR"/>
            </a:pPr>
            <a:endParaRPr lang="en-US" sz="1500" dirty="0" smtClean="0"/>
          </a:p>
          <a:p>
            <a:pPr marL="1257300" lvl="2" indent="-342900">
              <a:buFont typeface="+mj-lt"/>
              <a:buAutoNum type="alphaLcParenR"/>
            </a:pPr>
            <a:r>
              <a:rPr lang="en-US" sz="1500" dirty="0" smtClean="0"/>
              <a:t>Accreditation Award Committee Decision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sz="1500" dirty="0" smtClean="0"/>
              <a:t>PRT report with Recommendations </a:t>
            </a:r>
            <a:r>
              <a:rPr lang="en-US" sz="1500" dirty="0"/>
              <a:t>&amp; Suggestions </a:t>
            </a:r>
            <a:r>
              <a:rPr lang="en-US" sz="1500" dirty="0" smtClean="0"/>
              <a:t>Annex-I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sz="1500" dirty="0" smtClean="0"/>
              <a:t>Eligibility policy and timeline for re-</a:t>
            </a:r>
            <a:r>
              <a:rPr lang="en-US" sz="1500" dirty="0" err="1" smtClean="0"/>
              <a:t>acrrediation</a:t>
            </a:r>
            <a:r>
              <a:rPr lang="en-US" sz="1500" dirty="0" smtClean="0"/>
              <a:t> Annex-II 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sz="1500" dirty="0" smtClean="0"/>
              <a:t>NBEAC Publicity Policy </a:t>
            </a:r>
            <a:r>
              <a:rPr lang="en-US" sz="1500" dirty="0" smtClean="0"/>
              <a:t>Annex-III</a:t>
            </a:r>
            <a:endParaRPr lang="en-US" sz="1500" dirty="0" smtClean="0"/>
          </a:p>
        </p:txBody>
      </p:sp>
    </p:spTree>
    <p:extLst>
      <p:ext uri="{BB962C8B-B14F-4D97-AF65-F5344CB8AC3E}">
        <p14:creationId xmlns:p14="http://schemas.microsoft.com/office/powerpoint/2010/main" val="386870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69795" y="585216"/>
            <a:ext cx="10950497" cy="830989"/>
          </a:xfrm>
        </p:spPr>
        <p:txBody>
          <a:bodyPr>
            <a:normAutofit/>
          </a:bodyPr>
          <a:lstStyle/>
          <a:p>
            <a:r>
              <a:rPr lang="en-US" sz="2800" b="1" dirty="0"/>
              <a:t>Introduction to Accreditation life cycle &amp; stakeholders management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869795" y="1495750"/>
            <a:ext cx="52443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NBEAC RE-ACCREDITATION PROCESS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 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</a:endParaRPr>
          </a:p>
        </p:txBody>
      </p:sp>
      <p:graphicFrame>
        <p:nvGraphicFramePr>
          <p:cNvPr id="9" name="Diagram 8"/>
          <p:cNvGraphicFramePr/>
          <p:nvPr>
            <p:extLst/>
          </p:nvPr>
        </p:nvGraphicFramePr>
        <p:xfrm>
          <a:off x="4631208" y="1219257"/>
          <a:ext cx="8128000" cy="54648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9116379" y="669716"/>
          <a:ext cx="2943274" cy="5169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Rectangle 1"/>
          <p:cNvSpPr/>
          <p:nvPr/>
        </p:nvSpPr>
        <p:spPr>
          <a:xfrm>
            <a:off x="869795" y="1943128"/>
            <a:ext cx="6022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500"/>
              </a:spcAft>
            </a:pPr>
            <a:r>
              <a:rPr lang="en-US" b="1" kern="0" dirty="0" smtClean="0">
                <a:solidFill>
                  <a:srgbClr val="7030A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Post-Accreditation </a:t>
            </a:r>
            <a:r>
              <a:rPr lang="en-US" b="1" kern="0" dirty="0">
                <a:solidFill>
                  <a:srgbClr val="7030A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– Continuous Improvement R</a:t>
            </a:r>
            <a:r>
              <a:rPr lang="en-US" b="1" kern="0" dirty="0">
                <a:solidFill>
                  <a:schemeClr val="bg1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eview</a:t>
            </a:r>
          </a:p>
        </p:txBody>
      </p:sp>
      <p:sp>
        <p:nvSpPr>
          <p:cNvPr id="4" name="Rectangle 3"/>
          <p:cNvSpPr/>
          <p:nvPr/>
        </p:nvSpPr>
        <p:spPr>
          <a:xfrm>
            <a:off x="869795" y="2312460"/>
            <a:ext cx="5337822" cy="118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600" b="1" kern="0" dirty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RECOMMENDED COURSE OF ACTION</a:t>
            </a:r>
            <a:r>
              <a:rPr lang="en-US" sz="1600" b="1" kern="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:</a:t>
            </a:r>
          </a:p>
          <a:p>
            <a:pPr lvl="1"/>
            <a:endParaRPr lang="en-US" sz="1600" b="1" kern="0" dirty="0">
              <a:solidFill>
                <a:schemeClr val="tx2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857250" lvl="1" indent="-400050">
              <a:buFont typeface="+mj-lt"/>
              <a:buAutoNum type="romanUcPeriod"/>
            </a:pPr>
            <a:r>
              <a:rPr lang="en-US" sz="1200" b="1" kern="0" dirty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Engage internal stakeholders (Faculty &amp; Management) and share high-level concerns</a:t>
            </a:r>
          </a:p>
          <a:p>
            <a:pPr lvl="1"/>
            <a:endParaRPr lang="en-US" sz="1500" b="1" dirty="0" smtClean="0"/>
          </a:p>
        </p:txBody>
      </p:sp>
    </p:spTree>
    <p:extLst>
      <p:ext uri="{BB962C8B-B14F-4D97-AF65-F5344CB8AC3E}">
        <p14:creationId xmlns:p14="http://schemas.microsoft.com/office/powerpoint/2010/main" val="441546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69795" y="585216"/>
            <a:ext cx="10950497" cy="830989"/>
          </a:xfrm>
        </p:spPr>
        <p:txBody>
          <a:bodyPr>
            <a:normAutofit/>
          </a:bodyPr>
          <a:lstStyle/>
          <a:p>
            <a:r>
              <a:rPr lang="en-US" sz="2800" b="1" dirty="0"/>
              <a:t>Introduction to Accreditation life cycle &amp; stakeholders management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869795" y="1495750"/>
            <a:ext cx="52443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NBEAC RE-ACCREDITATION PROCESS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 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</a:endParaRPr>
          </a:p>
        </p:txBody>
      </p:sp>
      <p:graphicFrame>
        <p:nvGraphicFramePr>
          <p:cNvPr id="9" name="Diagram 8"/>
          <p:cNvGraphicFramePr/>
          <p:nvPr>
            <p:extLst/>
          </p:nvPr>
        </p:nvGraphicFramePr>
        <p:xfrm>
          <a:off x="4631208" y="1219257"/>
          <a:ext cx="8128000" cy="54648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9116379" y="669716"/>
          <a:ext cx="2943274" cy="5169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Rectangle 1"/>
          <p:cNvSpPr/>
          <p:nvPr/>
        </p:nvSpPr>
        <p:spPr>
          <a:xfrm>
            <a:off x="869795" y="1943128"/>
            <a:ext cx="6022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500"/>
              </a:spcAft>
            </a:pPr>
            <a:r>
              <a:rPr lang="en-US" b="1" kern="0" dirty="0" smtClean="0">
                <a:solidFill>
                  <a:srgbClr val="7030A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Post-Accreditation </a:t>
            </a:r>
            <a:r>
              <a:rPr lang="en-US" b="1" kern="0" dirty="0">
                <a:solidFill>
                  <a:srgbClr val="7030A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– Continuous Improvement R</a:t>
            </a:r>
            <a:r>
              <a:rPr lang="en-US" b="1" kern="0" dirty="0">
                <a:solidFill>
                  <a:schemeClr val="bg1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eview</a:t>
            </a:r>
          </a:p>
        </p:txBody>
      </p:sp>
      <p:sp>
        <p:nvSpPr>
          <p:cNvPr id="4" name="Rectangle 3"/>
          <p:cNvSpPr/>
          <p:nvPr/>
        </p:nvSpPr>
        <p:spPr>
          <a:xfrm>
            <a:off x="869795" y="2315586"/>
            <a:ext cx="531556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600" b="1" kern="0" dirty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RECOMMENDED COURSE OF ACTION</a:t>
            </a:r>
            <a:r>
              <a:rPr lang="en-US" sz="1600" b="1" kern="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:</a:t>
            </a:r>
          </a:p>
          <a:p>
            <a:pPr lvl="1"/>
            <a:endParaRPr lang="en-US" sz="1600" b="1" kern="0" dirty="0">
              <a:solidFill>
                <a:schemeClr val="tx2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857250" lvl="1" indent="-400050">
              <a:buFont typeface="+mj-lt"/>
              <a:buAutoNum type="romanUcPeriod"/>
            </a:pPr>
            <a:r>
              <a:rPr lang="en-US" sz="1200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Engage internal stakeholders (Faculty &amp; Management) and share high-level concerns</a:t>
            </a:r>
          </a:p>
          <a:p>
            <a:pPr marL="857250" lvl="1" indent="-400050">
              <a:buFont typeface="+mj-lt"/>
              <a:buAutoNum type="romanUcPeriod"/>
            </a:pPr>
            <a:r>
              <a:rPr lang="en-US" sz="1200" b="1" kern="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Constitution </a:t>
            </a:r>
            <a:r>
              <a:rPr lang="en-US" sz="1200" b="1" kern="0" dirty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and formal establishment of permanent “Accreditation Management Committee”, at School of Business / Management </a:t>
            </a:r>
            <a:r>
              <a:rPr lang="en-US" sz="1200" b="1" kern="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Sciences: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sz="1200" b="1" kern="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Head AMC	  Experienced </a:t>
            </a:r>
            <a:r>
              <a:rPr lang="en-US" sz="1200" b="1" kern="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Faculty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sz="1200" b="1" kern="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Members	  Cluster Heads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sz="1200" b="1" kern="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Coopted Members Junior Faculty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sz="1200" b="1" kern="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QEC</a:t>
            </a:r>
            <a:r>
              <a:rPr lang="en-US" sz="1200" b="1" kern="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1200" b="1" kern="0" dirty="0" err="1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Dy</a:t>
            </a:r>
            <a:r>
              <a:rPr lang="en-US" sz="1200" b="1" kern="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Manager	   Secretary </a:t>
            </a:r>
            <a:endParaRPr lang="en-US" sz="1100" b="1" dirty="0" smtClean="0"/>
          </a:p>
        </p:txBody>
      </p:sp>
      <p:pic>
        <p:nvPicPr>
          <p:cNvPr id="11" name="Picture 2" descr="https://www.allbusiness.com/asset/2016/02/Organizational-Structure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5988" y="5054797"/>
            <a:ext cx="2879434" cy="1676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9814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69795" y="585216"/>
            <a:ext cx="10950497" cy="830989"/>
          </a:xfrm>
        </p:spPr>
        <p:txBody>
          <a:bodyPr>
            <a:normAutofit/>
          </a:bodyPr>
          <a:lstStyle/>
          <a:p>
            <a:r>
              <a:rPr lang="en-US" sz="2800" b="1" dirty="0"/>
              <a:t>Introduction to Accreditation life cycle &amp; stakeholders management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869795" y="1495750"/>
            <a:ext cx="52443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NBEAC RE-ACCREDITATION PROCESS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 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</a:endParaRPr>
          </a:p>
        </p:txBody>
      </p:sp>
      <p:graphicFrame>
        <p:nvGraphicFramePr>
          <p:cNvPr id="9" name="Diagram 8"/>
          <p:cNvGraphicFramePr/>
          <p:nvPr>
            <p:extLst/>
          </p:nvPr>
        </p:nvGraphicFramePr>
        <p:xfrm>
          <a:off x="4631208" y="1219257"/>
          <a:ext cx="8128000" cy="54648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9116379" y="669716"/>
          <a:ext cx="2943274" cy="5169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Rectangle 1"/>
          <p:cNvSpPr/>
          <p:nvPr/>
        </p:nvSpPr>
        <p:spPr>
          <a:xfrm>
            <a:off x="869795" y="1943128"/>
            <a:ext cx="6022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500"/>
              </a:spcAft>
            </a:pPr>
            <a:r>
              <a:rPr lang="en-US" b="1" kern="0" dirty="0" smtClean="0">
                <a:solidFill>
                  <a:srgbClr val="7030A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Post-Accreditation </a:t>
            </a:r>
            <a:r>
              <a:rPr lang="en-US" b="1" kern="0" dirty="0">
                <a:solidFill>
                  <a:srgbClr val="7030A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– Continuous Improvement R</a:t>
            </a:r>
            <a:r>
              <a:rPr lang="en-US" b="1" kern="0" dirty="0">
                <a:solidFill>
                  <a:schemeClr val="bg1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eview</a:t>
            </a:r>
          </a:p>
        </p:txBody>
      </p:sp>
      <p:sp>
        <p:nvSpPr>
          <p:cNvPr id="4" name="Rectangle 3"/>
          <p:cNvSpPr/>
          <p:nvPr/>
        </p:nvSpPr>
        <p:spPr>
          <a:xfrm>
            <a:off x="869795" y="2315586"/>
            <a:ext cx="531556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600" b="1" kern="0" dirty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RECOMMENDED COURSE OF ACTION</a:t>
            </a:r>
            <a:r>
              <a:rPr lang="en-US" sz="1600" b="1" kern="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:</a:t>
            </a:r>
          </a:p>
          <a:p>
            <a:pPr lvl="1"/>
            <a:endParaRPr lang="en-US" sz="1600" b="1" kern="0" dirty="0">
              <a:solidFill>
                <a:schemeClr val="tx2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Engage internal stakeholders (Faculty &amp; Management) and share high-level concerns</a:t>
            </a: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Accreditation </a:t>
            </a:r>
            <a:r>
              <a:rPr lang="en-US" sz="1400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Management </a:t>
            </a: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Committee (AMC)</a:t>
            </a: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Formally discuss </a:t>
            </a:r>
            <a:r>
              <a:rPr lang="en-US" sz="1400" b="1" kern="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and minute decisions</a:t>
            </a:r>
          </a:p>
          <a:p>
            <a:pPr lvl="1"/>
            <a:endParaRPr lang="en-US" sz="1200" b="1" dirty="0" smtClean="0"/>
          </a:p>
        </p:txBody>
      </p:sp>
    </p:spTree>
    <p:extLst>
      <p:ext uri="{BB962C8B-B14F-4D97-AF65-F5344CB8AC3E}">
        <p14:creationId xmlns:p14="http://schemas.microsoft.com/office/powerpoint/2010/main" val="2070778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69795" y="585216"/>
            <a:ext cx="10950497" cy="830989"/>
          </a:xfrm>
        </p:spPr>
        <p:txBody>
          <a:bodyPr>
            <a:normAutofit/>
          </a:bodyPr>
          <a:lstStyle/>
          <a:p>
            <a:r>
              <a:rPr lang="en-US" sz="2800" b="1" dirty="0"/>
              <a:t>Introduction to Accreditation life cycle &amp; stakeholders management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869795" y="1495750"/>
            <a:ext cx="52443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NBEAC RE-ACCREDITATION PROCESS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 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</a:endParaRPr>
          </a:p>
        </p:txBody>
      </p:sp>
      <p:graphicFrame>
        <p:nvGraphicFramePr>
          <p:cNvPr id="9" name="Diagram 8"/>
          <p:cNvGraphicFramePr/>
          <p:nvPr>
            <p:extLst/>
          </p:nvPr>
        </p:nvGraphicFramePr>
        <p:xfrm>
          <a:off x="4631208" y="1219257"/>
          <a:ext cx="8128000" cy="54648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9116379" y="669716"/>
          <a:ext cx="2943274" cy="5169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Rectangle 1"/>
          <p:cNvSpPr/>
          <p:nvPr/>
        </p:nvSpPr>
        <p:spPr>
          <a:xfrm>
            <a:off x="869795" y="1943128"/>
            <a:ext cx="6022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500"/>
              </a:spcAft>
            </a:pPr>
            <a:r>
              <a:rPr lang="en-US" b="1" kern="0" dirty="0" smtClean="0">
                <a:solidFill>
                  <a:srgbClr val="7030A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Post-Accreditation </a:t>
            </a:r>
            <a:r>
              <a:rPr lang="en-US" b="1" kern="0" dirty="0">
                <a:solidFill>
                  <a:srgbClr val="7030A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– Continuous Improvement R</a:t>
            </a:r>
            <a:r>
              <a:rPr lang="en-US" b="1" kern="0" dirty="0">
                <a:solidFill>
                  <a:schemeClr val="bg1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eview</a:t>
            </a:r>
          </a:p>
        </p:txBody>
      </p:sp>
      <p:sp>
        <p:nvSpPr>
          <p:cNvPr id="4" name="Rectangle 3"/>
          <p:cNvSpPr/>
          <p:nvPr/>
        </p:nvSpPr>
        <p:spPr>
          <a:xfrm>
            <a:off x="869795" y="2315586"/>
            <a:ext cx="531556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600" b="1" kern="0" dirty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RECOMMENDED COURSE OF ACTION</a:t>
            </a:r>
            <a:r>
              <a:rPr lang="en-US" sz="1600" b="1" kern="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:</a:t>
            </a:r>
          </a:p>
          <a:p>
            <a:pPr lvl="1"/>
            <a:endParaRPr lang="en-US" sz="1600" b="1" kern="0" dirty="0">
              <a:solidFill>
                <a:schemeClr val="tx2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Engage internal stakeholders (Faculty &amp; Management) and share high-level concerns</a:t>
            </a: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Accreditation </a:t>
            </a:r>
            <a:r>
              <a:rPr lang="en-US" sz="1400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Management </a:t>
            </a: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Committee (AMC)</a:t>
            </a: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Formally discuss </a:t>
            </a: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and minute decisions</a:t>
            </a: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Assign PRT report to AMC for addressing recommendations and suggestions etc.</a:t>
            </a:r>
          </a:p>
          <a:p>
            <a:pPr lvl="1"/>
            <a:endParaRPr lang="en-US" sz="1200" b="1" dirty="0" smtClean="0"/>
          </a:p>
        </p:txBody>
      </p:sp>
    </p:spTree>
    <p:extLst>
      <p:ext uri="{BB962C8B-B14F-4D97-AF65-F5344CB8AC3E}">
        <p14:creationId xmlns:p14="http://schemas.microsoft.com/office/powerpoint/2010/main" val="1742607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69795" y="585216"/>
            <a:ext cx="10950497" cy="830989"/>
          </a:xfrm>
        </p:spPr>
        <p:txBody>
          <a:bodyPr>
            <a:normAutofit/>
          </a:bodyPr>
          <a:lstStyle/>
          <a:p>
            <a:r>
              <a:rPr lang="en-US" sz="2800" b="1" dirty="0"/>
              <a:t>Introduction to Accreditation life cycle &amp; stakeholders management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869795" y="1495750"/>
            <a:ext cx="52443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NBEAC RE-ACCREDITATION PROCESS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 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</a:endParaRPr>
          </a:p>
        </p:txBody>
      </p:sp>
      <p:graphicFrame>
        <p:nvGraphicFramePr>
          <p:cNvPr id="9" name="Diagram 8"/>
          <p:cNvGraphicFramePr/>
          <p:nvPr>
            <p:extLst/>
          </p:nvPr>
        </p:nvGraphicFramePr>
        <p:xfrm>
          <a:off x="4631208" y="1219257"/>
          <a:ext cx="8128000" cy="54648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9116379" y="669716"/>
          <a:ext cx="2943274" cy="5169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Rectangle 1"/>
          <p:cNvSpPr/>
          <p:nvPr/>
        </p:nvSpPr>
        <p:spPr>
          <a:xfrm>
            <a:off x="869795" y="1943128"/>
            <a:ext cx="6022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500"/>
              </a:spcAft>
            </a:pPr>
            <a:r>
              <a:rPr lang="en-US" b="1" kern="0" dirty="0" smtClean="0">
                <a:solidFill>
                  <a:srgbClr val="7030A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Post-Accreditation </a:t>
            </a:r>
            <a:r>
              <a:rPr lang="en-US" b="1" kern="0" dirty="0">
                <a:solidFill>
                  <a:srgbClr val="7030A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– Continuous Improvement R</a:t>
            </a:r>
            <a:r>
              <a:rPr lang="en-US" b="1" kern="0" dirty="0">
                <a:solidFill>
                  <a:schemeClr val="bg1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eview</a:t>
            </a:r>
          </a:p>
        </p:txBody>
      </p:sp>
      <p:sp>
        <p:nvSpPr>
          <p:cNvPr id="4" name="Rectangle 3"/>
          <p:cNvSpPr/>
          <p:nvPr/>
        </p:nvSpPr>
        <p:spPr>
          <a:xfrm>
            <a:off x="869795" y="2315586"/>
            <a:ext cx="531556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600" b="1" kern="0" dirty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RECOMMENDED COURSE OF ACTION</a:t>
            </a:r>
            <a:r>
              <a:rPr lang="en-US" sz="1600" b="1" kern="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:</a:t>
            </a:r>
          </a:p>
          <a:p>
            <a:pPr lvl="1"/>
            <a:endParaRPr lang="en-US" sz="1600" b="1" kern="0" dirty="0">
              <a:solidFill>
                <a:schemeClr val="tx2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Engage internal stakeholders (Faculty &amp; Management) and share high-level concerns</a:t>
            </a: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Accreditation </a:t>
            </a:r>
            <a:r>
              <a:rPr lang="en-US" sz="1400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Management </a:t>
            </a: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Committee (AMC)</a:t>
            </a: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Formally discuss </a:t>
            </a: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and minute decisions</a:t>
            </a: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Assign PRT report to AMC for addressing recommendations and suggestions etc.</a:t>
            </a:r>
          </a:p>
          <a:p>
            <a:pPr marL="857250" lvl="1" indent="-400050">
              <a:buFont typeface="+mj-lt"/>
              <a:buAutoNum type="romanUcPeriod"/>
            </a:pPr>
            <a:r>
              <a:rPr lang="en-US" sz="1400" b="1" kern="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Develop “Action Plan” using timeline and deliverables using prescribed </a:t>
            </a:r>
            <a:r>
              <a:rPr lang="en-US" sz="1400" b="1" kern="0" dirty="0" err="1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Proforma</a:t>
            </a:r>
            <a:endParaRPr lang="en-US" sz="1400" b="1" kern="0" dirty="0" smtClean="0">
              <a:solidFill>
                <a:schemeClr val="tx2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857250" lvl="1" indent="-400050">
              <a:buFont typeface="+mj-lt"/>
              <a:buAutoNum type="romanUcPeriod"/>
            </a:pPr>
            <a:endParaRPr lang="en-US" sz="1200" b="1" dirty="0" smtClean="0"/>
          </a:p>
        </p:txBody>
      </p:sp>
    </p:spTree>
    <p:extLst>
      <p:ext uri="{BB962C8B-B14F-4D97-AF65-F5344CB8AC3E}">
        <p14:creationId xmlns:p14="http://schemas.microsoft.com/office/powerpoint/2010/main" val="3299796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710</TotalTime>
  <Words>1419</Words>
  <Application>Microsoft Office PowerPoint</Application>
  <PresentationFormat>Widescreen</PresentationFormat>
  <Paragraphs>306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Aharoni</vt:lpstr>
      <vt:lpstr>Arial</vt:lpstr>
      <vt:lpstr>Calibri</vt:lpstr>
      <vt:lpstr>Times New Roman</vt:lpstr>
      <vt:lpstr>Tw Cen MT</vt:lpstr>
      <vt:lpstr>Tw Cen MT Condensed</vt:lpstr>
      <vt:lpstr>Wingdings</vt:lpstr>
      <vt:lpstr>Wingdings 3</vt:lpstr>
      <vt:lpstr>Integral</vt:lpstr>
      <vt:lpstr>Understanding the philosophy of continuous improvement review (CIR)  M Adil A Kazi </vt:lpstr>
      <vt:lpstr>Introduction to Accreditation life cycle &amp; stakeholders management</vt:lpstr>
      <vt:lpstr>Introduction to Accreditation life cycle &amp; stakeholders management</vt:lpstr>
      <vt:lpstr>Introduction to Accreditation life cycle &amp; stakeholders management</vt:lpstr>
      <vt:lpstr>Introduction to Accreditation life cycle &amp; stakeholders management</vt:lpstr>
      <vt:lpstr>Introduction to Accreditation life cycle &amp; stakeholders management</vt:lpstr>
      <vt:lpstr>Introduction to Accreditation life cycle &amp; stakeholders management</vt:lpstr>
      <vt:lpstr>Introduction to Accreditation life cycle &amp; stakeholders management</vt:lpstr>
      <vt:lpstr>Introduction to Accreditation life cycle &amp; stakeholders management</vt:lpstr>
      <vt:lpstr>Introduction to Accreditation life cycle &amp; stakeholders management</vt:lpstr>
      <vt:lpstr>Introduction to Accreditation life cycle &amp; stakeholders management</vt:lpstr>
      <vt:lpstr>Introduction to Accreditation life cycle &amp; stakeholders management</vt:lpstr>
      <vt:lpstr>Introduction to Accreditation life cycle &amp; stakeholders management</vt:lpstr>
      <vt:lpstr>Introduction to Accreditation life cycle &amp; stakeholders management</vt:lpstr>
      <vt:lpstr>Stakeholder Engagement is Ongoing</vt:lpstr>
      <vt:lpstr>Introduction to Accreditation life cycle &amp; stakeholders management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Kumail Rizvi</dc:creator>
  <cp:lastModifiedBy>lab</cp:lastModifiedBy>
  <cp:revision>121</cp:revision>
  <dcterms:created xsi:type="dcterms:W3CDTF">2017-09-20T04:35:56Z</dcterms:created>
  <dcterms:modified xsi:type="dcterms:W3CDTF">2017-09-21T09:19:09Z</dcterms:modified>
</cp:coreProperties>
</file>